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7"/>
  </p:notesMasterIdLst>
  <p:handoutMasterIdLst>
    <p:handoutMasterId r:id="rId8"/>
  </p:handoutMasterIdLst>
  <p:sldIdLst>
    <p:sldId id="256" r:id="rId4"/>
    <p:sldId id="269" r:id="rId5"/>
    <p:sldId id="270" r:id="rId6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56" userDrawn="1">
          <p15:clr>
            <a:srgbClr val="A4A3A4"/>
          </p15:clr>
        </p15:guide>
        <p15:guide id="2" pos="71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377B"/>
    <a:srgbClr val="BE191F"/>
    <a:srgbClr val="680000"/>
    <a:srgbClr val="15593E"/>
    <a:srgbClr val="9A0000"/>
    <a:srgbClr val="F3F3F3"/>
    <a:srgbClr val="006600"/>
    <a:srgbClr val="35A374"/>
    <a:srgbClr val="BD191E"/>
    <a:srgbClr val="DB1F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4" autoAdjust="0"/>
    <p:restoredTop sz="96379" autoAdjust="0"/>
  </p:normalViewPr>
  <p:slideViewPr>
    <p:cSldViewPr showGuides="1">
      <p:cViewPr varScale="1">
        <p:scale>
          <a:sx n="136" d="100"/>
          <a:sy n="136" d="100"/>
        </p:scale>
        <p:origin x="756" y="126"/>
      </p:cViewPr>
      <p:guideLst>
        <p:guide orient="horz" pos="4156"/>
        <p:guide pos="71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267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底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21020409272980298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5280" y="188595"/>
            <a:ext cx="4076065" cy="758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6.pn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990600" indent="-3810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524000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2133600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743200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" y="463"/>
            <a:ext cx="12189892" cy="685919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-14799" y="-4233"/>
            <a:ext cx="12194117" cy="686011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5000"/>
                </a:schemeClr>
              </a:gs>
              <a:gs pos="71000">
                <a:schemeClr val="bg1">
                  <a:lumMod val="9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2" tIns="45726" rIns="91452" bIns="4572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0800" r="9401" b="10800"/>
          <a:stretch>
            <a:fillRect/>
          </a:stretch>
        </p:blipFill>
        <p:spPr>
          <a:xfrm>
            <a:off x="143339" y="164637"/>
            <a:ext cx="913156" cy="897136"/>
          </a:xfrm>
          <a:prstGeom prst="rect">
            <a:avLst/>
          </a:prstGeom>
        </p:spPr>
      </p:pic>
      <p:pic>
        <p:nvPicPr>
          <p:cNvPr id="6" name="图片 5" descr="595b4a9736372"/>
          <p:cNvPicPr>
            <a:picLocks noChangeAspect="1"/>
          </p:cNvPicPr>
          <p:nvPr userDrawn="1"/>
        </p:nvPicPr>
        <p:blipFill>
          <a:blip r:embed="rId4"/>
          <a:srcRect r="14465" b="4247"/>
          <a:stretch>
            <a:fillRect/>
          </a:stretch>
        </p:blipFill>
        <p:spPr>
          <a:xfrm>
            <a:off x="-15240" y="5715"/>
            <a:ext cx="12278360" cy="6871971"/>
          </a:xfrm>
          <a:prstGeom prst="rect">
            <a:avLst/>
          </a:prstGeom>
        </p:spPr>
      </p:pic>
      <p:pic>
        <p:nvPicPr>
          <p:cNvPr id="2" name="图片 1" descr="2021020409272980298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5280" y="188595"/>
            <a:ext cx="4076065" cy="7588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990600" indent="-3810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524000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2133600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743200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1677670" y="2994025"/>
            <a:ext cx="8592185" cy="86995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1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indent="0" algn="ctr" eaLnBrk="1" latinLnBrk="0" hangingPunct="1">
              <a:lnSpc>
                <a:spcPct val="100000"/>
              </a:lnSpc>
            </a:pPr>
            <a:r>
              <a:rPr lang="zh-CN" altLang="en-US" sz="4400" b="1" spc="500" dirty="0">
                <a:solidFill>
                  <a:schemeClr val="bg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本科教学评估</a:t>
            </a:r>
            <a:r>
              <a:rPr lang="zh-CN" altLang="zh-CN" sz="4400" b="1" spc="500" dirty="0">
                <a:solidFill>
                  <a:schemeClr val="bg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工作汇报</a:t>
            </a:r>
            <a:endParaRPr lang="zh-CN" altLang="zh-CN" sz="4400" b="1" spc="500" dirty="0">
              <a:solidFill>
                <a:schemeClr val="bg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3792220" y="4663758"/>
            <a:ext cx="4596130" cy="52197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sz="2800" dirty="0">
                <a:solidFill>
                  <a:srgbClr val="01377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宣传部</a:t>
            </a:r>
            <a:r>
              <a:rPr lang="en-US" altLang="zh-CN" sz="2800" dirty="0">
                <a:solidFill>
                  <a:srgbClr val="01377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2800" dirty="0">
                <a:solidFill>
                  <a:srgbClr val="01377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王王王</a:t>
            </a:r>
            <a:endParaRPr lang="zh-CN" altLang="en-US" sz="2800" dirty="0">
              <a:solidFill>
                <a:srgbClr val="01377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commondata" val="eyJoZGlkIjoiOTY0ZjZlMTU1Nzc1NDQzNzcxN2NkNGFhNWFjM2YxYzgifQ=="/>
</p:tagLst>
</file>

<file path=ppt/theme/theme1.xml><?xml version="1.0" encoding="utf-8"?>
<a:theme xmlns:a="http://schemas.openxmlformats.org/drawingml/2006/main" name="Office 主题​​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WPS 演示</Application>
  <PresentationFormat>全屏显示(16:9)</PresentationFormat>
  <Paragraphs>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Calibri</vt:lpstr>
      <vt:lpstr>微软雅黑</vt:lpstr>
      <vt:lpstr>黑体</vt:lpstr>
      <vt:lpstr>Arial Unicode MS</vt:lpstr>
      <vt:lpstr>Office 主题​​</vt:lpstr>
      <vt:lpstr>1_Office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kingpub</dc:creator>
  <cp:lastModifiedBy>王志强</cp:lastModifiedBy>
  <cp:revision>1388</cp:revision>
  <dcterms:created xsi:type="dcterms:W3CDTF">2015-04-24T01:01:00Z</dcterms:created>
  <dcterms:modified xsi:type="dcterms:W3CDTF">2024-05-05T08:13:19Z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0FDBFA9ECF514026A1DACA828DBE1785_13</vt:lpwstr>
  </property>
</Properties>
</file>