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9144000" cy="6858000" type="screen4x3"/>
  <p:notesSz cx="6858000" cy="9144000"/>
  <p:embeddedFontLst>
    <p:embeddedFont>
      <p:font typeface="黑体" panose="02010609060101010101" pitchFamily="2" charset="-122"/>
      <p:regular r:id="rId12"/>
    </p:embeddedFont>
    <p:embeddedFont>
      <p:font typeface="Tahoma" panose="020B0604030504040204" pitchFamily="34" charset="0"/>
      <p:regular r:id="rId13"/>
      <p:bold r:id="rId14"/>
    </p:embeddedFont>
    <p:embeddedFont>
      <p:font typeface="Calibri" panose="020F0502020204030204" charset="0"/>
      <p:regular r:id="rId15"/>
      <p:bold r:id="rId16"/>
      <p:italic r:id="rId17"/>
      <p:boldItalic r:id="rId18"/>
    </p:embeddedFont>
    <p:embeddedFont>
      <p:font typeface="等线" panose="02010600030101010101" charset="-122"/>
      <p:regular r:id="rId19"/>
    </p:embeddedFont>
    <p:embeddedFont>
      <p:font typeface="等线 Light" panose="02010600030101010101" charset="-122"/>
      <p:regular r:id="rId20"/>
    </p:embeddedFont>
    <p:embeddedFont>
      <p:font typeface="Calibri Light" panose="020F0302020204030204" charset="0"/>
      <p:regular r:id="rId21"/>
      <p:italic r:id="rId22"/>
    </p:embeddedFont>
  </p:embeddedFontLst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1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434" userDrawn="1">
          <p15:clr>
            <a:srgbClr val="A4A3A4"/>
          </p15:clr>
        </p15:guide>
        <p15:guide id="4" pos="43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446" y="108"/>
      </p:cViewPr>
      <p:guideLst>
        <p:guide orient="horz" pos="1911"/>
        <p:guide pos="2880"/>
        <p:guide pos="1434"/>
        <p:guide pos="43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font" Target="fonts/font11.fntdata"/><Relationship Id="rId21" Type="http://schemas.openxmlformats.org/officeDocument/2006/relationships/font" Target="fonts/font10.fntdata"/><Relationship Id="rId20" Type="http://schemas.openxmlformats.org/officeDocument/2006/relationships/font" Target="fonts/font9.fntdata"/><Relationship Id="rId2" Type="http://schemas.openxmlformats.org/officeDocument/2006/relationships/theme" Target="theme/theme1.xml"/><Relationship Id="rId19" Type="http://schemas.openxmlformats.org/officeDocument/2006/relationships/font" Target="fonts/font8.fntdata"/><Relationship Id="rId18" Type="http://schemas.openxmlformats.org/officeDocument/2006/relationships/font" Target="fonts/font7.fntdata"/><Relationship Id="rId17" Type="http://schemas.openxmlformats.org/officeDocument/2006/relationships/font" Target="fonts/font6.fntdata"/><Relationship Id="rId16" Type="http://schemas.openxmlformats.org/officeDocument/2006/relationships/font" Target="fonts/font5.fntdata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9C86-758F-43A5-B802-4BFD2E829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3CA8-F362-4525-88F9-34F75AF620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2021020409272980298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595" y="216535"/>
            <a:ext cx="3836670" cy="714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" y="4476884"/>
            <a:ext cx="9144000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0"/>
            </a:p>
          </p:txBody>
        </p:sp>
      </p:grpSp>
      <p:pic>
        <p:nvPicPr>
          <p:cNvPr id="11" name="图片 10" descr="2021020409272980298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15595" y="216535"/>
            <a:ext cx="3836670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0633" y="3494043"/>
            <a:ext cx="9144000" cy="441251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1"/>
          <p:cNvSpPr txBox="1"/>
          <p:nvPr/>
        </p:nvSpPr>
        <p:spPr>
          <a:xfrm>
            <a:off x="281763" y="2233099"/>
            <a:ext cx="8580474" cy="8930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本科教学合格评估</a:t>
            </a:r>
            <a:r>
              <a:rPr lang="zh-CN" altLang="zh-CN" sz="5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工作汇报</a:t>
            </a:r>
            <a:endParaRPr lang="en-US" altLang="zh-CN" sz="50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02827" y="4580783"/>
            <a:ext cx="3338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汇报人：党委宣传部   </a:t>
            </a:r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4622788" y="3530003"/>
            <a:ext cx="29449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——XXXXX</a:t>
            </a:r>
            <a:r>
              <a:rPr lang="zh-CN" altLang="en-US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工作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2092222"/>
            <a:ext cx="9144000" cy="140419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本科教学合格评估</a:t>
            </a:r>
            <a:r>
              <a:rPr lang="zh-CN" altLang="zh-CN" sz="4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工作汇报</a:t>
            </a:r>
            <a:endParaRPr lang="zh-CN" altLang="zh-CN" sz="40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392542" y="4013299"/>
            <a:ext cx="555624" cy="489478"/>
          </a:xfrm>
          <a:custGeom>
            <a:avLst/>
            <a:gdLst>
              <a:gd name="T0" fmla="*/ 17 w 68"/>
              <a:gd name="T1" fmla="*/ 26 h 60"/>
              <a:gd name="T2" fmla="*/ 33 w 68"/>
              <a:gd name="T3" fmla="*/ 31 h 60"/>
              <a:gd name="T4" fmla="*/ 33 w 68"/>
              <a:gd name="T5" fmla="*/ 31 h 60"/>
              <a:gd name="T6" fmla="*/ 49 w 68"/>
              <a:gd name="T7" fmla="*/ 26 h 60"/>
              <a:gd name="T8" fmla="*/ 34 w 68"/>
              <a:gd name="T9" fmla="*/ 18 h 60"/>
              <a:gd name="T10" fmla="*/ 59 w 68"/>
              <a:gd name="T11" fmla="*/ 16 h 60"/>
              <a:gd name="T12" fmla="*/ 55 w 68"/>
              <a:gd name="T13" fmla="*/ 23 h 60"/>
              <a:gd name="T14" fmla="*/ 56 w 68"/>
              <a:gd name="T15" fmla="*/ 15 h 60"/>
              <a:gd name="T16" fmla="*/ 56 w 68"/>
              <a:gd name="T17" fmla="*/ 12 h 60"/>
              <a:gd name="T18" fmla="*/ 52 w 68"/>
              <a:gd name="T19" fmla="*/ 23 h 60"/>
              <a:gd name="T20" fmla="*/ 68 w 68"/>
              <a:gd name="T21" fmla="*/ 32 h 60"/>
              <a:gd name="T22" fmla="*/ 68 w 68"/>
              <a:gd name="T23" fmla="*/ 34 h 60"/>
              <a:gd name="T24" fmla="*/ 67 w 68"/>
              <a:gd name="T25" fmla="*/ 34 h 60"/>
              <a:gd name="T26" fmla="*/ 29 w 68"/>
              <a:gd name="T27" fmla="*/ 50 h 60"/>
              <a:gd name="T28" fmla="*/ 68 w 68"/>
              <a:gd name="T29" fmla="*/ 45 h 60"/>
              <a:gd name="T30" fmla="*/ 30 w 68"/>
              <a:gd name="T31" fmla="*/ 60 h 60"/>
              <a:gd name="T32" fmla="*/ 28 w 68"/>
              <a:gd name="T33" fmla="*/ 59 h 60"/>
              <a:gd name="T34" fmla="*/ 3 w 68"/>
              <a:gd name="T35" fmla="*/ 25 h 60"/>
              <a:gd name="T36" fmla="*/ 14 w 68"/>
              <a:gd name="T37" fmla="*/ 23 h 60"/>
              <a:gd name="T38" fmla="*/ 1 w 68"/>
              <a:gd name="T39" fmla="*/ 10 h 60"/>
              <a:gd name="T40" fmla="*/ 32 w 68"/>
              <a:gd name="T41" fmla="*/ 0 h 60"/>
              <a:gd name="T42" fmla="*/ 65 w 68"/>
              <a:gd name="T43" fmla="*/ 9 h 60"/>
              <a:gd name="T44" fmla="*/ 59 w 68"/>
              <a:gd name="T45" fmla="*/ 14 h 60"/>
              <a:gd name="T46" fmla="*/ 59 w 68"/>
              <a:gd name="T47" fmla="*/ 16 h 60"/>
              <a:gd name="T48" fmla="*/ 58 w 68"/>
              <a:gd name="T49" fmla="*/ 9 h 60"/>
              <a:gd name="T50" fmla="*/ 33 w 68"/>
              <a:gd name="T51" fmla="*/ 4 h 60"/>
              <a:gd name="T52" fmla="*/ 33 w 68"/>
              <a:gd name="T53" fmla="*/ 8 h 60"/>
              <a:gd name="T54" fmla="*/ 54 w 68"/>
              <a:gd name="T55" fmla="*/ 10 h 60"/>
              <a:gd name="T56" fmla="*/ 32 w 68"/>
              <a:gd name="T57" fmla="*/ 53 h 60"/>
              <a:gd name="T58" fmla="*/ 67 w 68"/>
              <a:gd name="T59" fmla="*/ 42 h 60"/>
              <a:gd name="T60" fmla="*/ 32 w 68"/>
              <a:gd name="T61" fmla="*/ 49 h 60"/>
              <a:gd name="T62" fmla="*/ 67 w 68"/>
              <a:gd name="T63" fmla="*/ 40 h 60"/>
              <a:gd name="T64" fmla="*/ 32 w 68"/>
              <a:gd name="T65" fmla="*/ 49 h 60"/>
              <a:gd name="T66" fmla="*/ 32 w 68"/>
              <a:gd name="T67" fmla="*/ 47 h 60"/>
              <a:gd name="T68" fmla="*/ 67 w 68"/>
              <a:gd name="T69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60">
                <a:moveTo>
                  <a:pt x="17" y="14"/>
                </a:move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8" y="27"/>
                  <a:pt x="18" y="27"/>
                </a:cubicBezTo>
                <a:cubicBezTo>
                  <a:pt x="22" y="28"/>
                  <a:pt x="29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6" y="31"/>
                  <a:pt x="39" y="30"/>
                  <a:pt x="41" y="30"/>
                </a:cubicBezTo>
                <a:cubicBezTo>
                  <a:pt x="45" y="29"/>
                  <a:pt x="47" y="27"/>
                  <a:pt x="49" y="26"/>
                </a:cubicBezTo>
                <a:cubicBezTo>
                  <a:pt x="49" y="14"/>
                  <a:pt x="49" y="14"/>
                  <a:pt x="49" y="14"/>
                </a:cubicBezTo>
                <a:cubicBezTo>
                  <a:pt x="34" y="18"/>
                  <a:pt x="34" y="18"/>
                  <a:pt x="34" y="18"/>
                </a:cubicBezTo>
                <a:cubicBezTo>
                  <a:pt x="17" y="14"/>
                  <a:pt x="17" y="14"/>
                  <a:pt x="17" y="14"/>
                </a:cubicBezTo>
                <a:close/>
                <a:moveTo>
                  <a:pt x="59" y="16"/>
                </a:moveTo>
                <a:cubicBezTo>
                  <a:pt x="61" y="23"/>
                  <a:pt x="61" y="23"/>
                  <a:pt x="61" y="23"/>
                </a:cubicBezTo>
                <a:cubicBezTo>
                  <a:pt x="59" y="25"/>
                  <a:pt x="57" y="25"/>
                  <a:pt x="55" y="23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6" y="16"/>
                  <a:pt x="56" y="15"/>
                </a:cubicBezTo>
                <a:cubicBezTo>
                  <a:pt x="56" y="15"/>
                  <a:pt x="56" y="14"/>
                  <a:pt x="56" y="14"/>
                </a:cubicBezTo>
                <a:cubicBezTo>
                  <a:pt x="56" y="12"/>
                  <a:pt x="56" y="12"/>
                  <a:pt x="56" y="12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23"/>
                  <a:pt x="52" y="23"/>
                  <a:pt x="52" y="23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6"/>
                  <a:pt x="29" y="48"/>
                  <a:pt x="29" y="50"/>
                </a:cubicBezTo>
                <a:cubicBezTo>
                  <a:pt x="29" y="52"/>
                  <a:pt x="29" y="54"/>
                  <a:pt x="30" y="56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8"/>
                  <a:pt x="68" y="48"/>
                  <a:pt x="68" y="48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4"/>
                  <a:pt x="1" y="30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13"/>
                  <a:pt x="14" y="13"/>
                  <a:pt x="14" y="1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8"/>
                  <a:pt x="0" y="8"/>
                  <a:pt x="0" y="8"/>
                </a:cubicBezTo>
                <a:cubicBezTo>
                  <a:pt x="32" y="0"/>
                  <a:pt x="32" y="0"/>
                  <a:pt x="32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9"/>
                  <a:pt x="65" y="9"/>
                  <a:pt x="65" y="9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5"/>
                  <a:pt x="59" y="15"/>
                </a:cubicBezTo>
                <a:cubicBezTo>
                  <a:pt x="59" y="16"/>
                  <a:pt x="59" y="16"/>
                  <a:pt x="59" y="16"/>
                </a:cubicBezTo>
                <a:close/>
                <a:moveTo>
                  <a:pt x="54" y="10"/>
                </a:moveTo>
                <a:cubicBezTo>
                  <a:pt x="58" y="9"/>
                  <a:pt x="58" y="9"/>
                  <a:pt x="58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4"/>
                  <a:pt x="34" y="4"/>
                  <a:pt x="33" y="4"/>
                </a:cubicBezTo>
                <a:cubicBezTo>
                  <a:pt x="31" y="4"/>
                  <a:pt x="29" y="5"/>
                  <a:pt x="29" y="6"/>
                </a:cubicBezTo>
                <a:cubicBezTo>
                  <a:pt x="29" y="7"/>
                  <a:pt x="31" y="8"/>
                  <a:pt x="33" y="8"/>
                </a:cubicBezTo>
                <a:cubicBezTo>
                  <a:pt x="34" y="8"/>
                  <a:pt x="35" y="8"/>
                  <a:pt x="36" y="7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32" y="52"/>
                </a:moveTo>
                <a:cubicBezTo>
                  <a:pt x="32" y="53"/>
                  <a:pt x="32" y="53"/>
                  <a:pt x="32" y="5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32" y="52"/>
                  <a:pt x="32" y="52"/>
                  <a:pt x="32" y="52"/>
                </a:cubicBezTo>
                <a:close/>
                <a:moveTo>
                  <a:pt x="32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39"/>
                  <a:pt x="67" y="39"/>
                  <a:pt x="67" y="39"/>
                </a:cubicBezTo>
                <a:cubicBezTo>
                  <a:pt x="32" y="49"/>
                  <a:pt x="32" y="49"/>
                  <a:pt x="32" y="49"/>
                </a:cubicBezTo>
                <a:close/>
                <a:moveTo>
                  <a:pt x="31" y="46"/>
                </a:moveTo>
                <a:cubicBezTo>
                  <a:pt x="32" y="47"/>
                  <a:pt x="32" y="47"/>
                  <a:pt x="32" y="4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6"/>
                  <a:pt x="67" y="36"/>
                  <a:pt x="67" y="36"/>
                </a:cubicBezTo>
                <a:lnTo>
                  <a:pt x="31" y="4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55184"/>
            <a:ext cx="716459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pic>
        <p:nvPicPr>
          <p:cNvPr id="19" name="图片 18" descr="C:\Users\User\Desktop\校标电子版.png校标电子版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80060" y="2183130"/>
            <a:ext cx="1249045" cy="1249045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167328" y="4534617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3891" y="1617589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</a:t>
            </a:r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3891" y="2491538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</a:t>
            </a:r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3891" y="3365487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</a:t>
            </a:r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3891" y="4239437"/>
            <a:ext cx="122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</a:t>
            </a:r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）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1433" y="1671195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90800" y="2524069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01433" y="3376943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90800" y="4229817"/>
            <a:ext cx="4497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XXXXXX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167328" y="4534617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2671" y="1754372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一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2292671" y="4682083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四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2292671" y="2730276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二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2292671" y="3706180"/>
            <a:ext cx="626400" cy="6273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三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167328" y="4534617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03082" y="1754372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3" name="椭圆 2"/>
          <p:cNvSpPr/>
          <p:nvPr/>
        </p:nvSpPr>
        <p:spPr>
          <a:xfrm>
            <a:off x="2303082" y="2691012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6" name="椭圆 5"/>
          <p:cNvSpPr/>
          <p:nvPr/>
        </p:nvSpPr>
        <p:spPr>
          <a:xfrm>
            <a:off x="2303082" y="4564293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11" name="椭圆 10"/>
          <p:cNvSpPr/>
          <p:nvPr/>
        </p:nvSpPr>
        <p:spPr>
          <a:xfrm>
            <a:off x="2303082" y="3627652"/>
            <a:ext cx="626400" cy="627321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167328" y="4534617"/>
            <a:ext cx="2540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VmZmJlNmU2ZDI5NThhMTU5NzQ3MzBiMmQ5MTkwYjA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</Words>
  <Application>WPS 演示</Application>
  <PresentationFormat>全屏显示(4:3)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黑体</vt:lpstr>
      <vt:lpstr>Tahoma</vt:lpstr>
      <vt:lpstr>Calibri</vt:lpstr>
      <vt:lpstr>等线</vt:lpstr>
      <vt:lpstr>微软雅黑</vt:lpstr>
      <vt:lpstr>Arial Unicode MS</vt:lpstr>
      <vt:lpstr>等线 Light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****.taobao.com</cp:keywords>
  <dc:description>****.taobao.com</dc:description>
  <dc:subject>PPTS</dc:subject>
  <cp:category>****.taobao.com</cp:category>
  <cp:lastModifiedBy>Wang</cp:lastModifiedBy>
  <cp:revision>150</cp:revision>
  <dcterms:created xsi:type="dcterms:W3CDTF">2015-02-23T01:35:00Z</dcterms:created>
  <dcterms:modified xsi:type="dcterms:W3CDTF">2024-04-23T11:30:55Z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6011FC8B30EA40FFA4445BF62C516867_12</vt:lpwstr>
  </property>
  <property fmtid="{D5CDD505-2E9C-101B-9397-08002B2CF9AE}" pid="3" name="KSOProductBuildVer">
    <vt:lpwstr>2052-12.1.0.16729</vt:lpwstr>
  </property>
</Properties>
</file>