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9"/>
  </p:notesMasterIdLst>
  <p:sldIdLst>
    <p:sldId id="272" r:id="rId3"/>
    <p:sldId id="273" r:id="rId4"/>
    <p:sldId id="274" r:id="rId5"/>
    <p:sldId id="275" r:id="rId6"/>
    <p:sldId id="276" r:id="rId7"/>
    <p:sldId id="277" r:id="rId8"/>
  </p:sldIdLst>
  <p:sldSz cx="12192000" cy="6858000"/>
  <p:notesSz cx="6858000" cy="9144000"/>
  <p:embeddedFontLst>
    <p:embeddedFont>
      <p:font typeface="黑体" panose="02010609060101010101" pitchFamily="2" charset="-122"/>
      <p:regular r:id="rId13"/>
    </p:embeddedFont>
    <p:embeddedFont>
      <p:font typeface="Tahoma" panose="020B0604030504040204" pitchFamily="34" charset="0"/>
      <p:regular r:id="rId14"/>
      <p:bold r:id="rId15"/>
    </p:embeddedFont>
    <p:embeddedFont>
      <p:font typeface="Calibri" panose="020F0502020204030204" charset="0"/>
      <p:regular r:id="rId16"/>
      <p:bold r:id="rId17"/>
      <p:italic r:id="rId18"/>
      <p:boldItalic r:id="rId19"/>
    </p:embeddedFont>
    <p:embeddedFont>
      <p:font typeface="等线" panose="02010600030101010101" charset="-122"/>
      <p:regular r:id="rId20"/>
    </p:embeddedFont>
    <p:embeddedFont>
      <p:font typeface="等线 Light" panose="02010600030101010101" charset="-122"/>
      <p:regular r:id="rId21"/>
    </p:embeddedFont>
    <p:embeddedFont>
      <p:font typeface="Calibri Light" panose="020F0302020204030204" charset="0"/>
      <p:regular r:id="rId22"/>
      <p:italic r:id="rId23"/>
    </p:embeddedFont>
  </p:embeddedFontLst>
  <p:custDataLst>
    <p:tags r:id="rId2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35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1912" userDrawn="1">
          <p15:clr>
            <a:srgbClr val="A4A3A4"/>
          </p15:clr>
        </p15:guide>
        <p15:guide id="4" pos="579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161"/>
    <a:srgbClr val="FF8181"/>
    <a:srgbClr val="FFFEFE"/>
    <a:srgbClr val="FF2D2D"/>
    <a:srgbClr val="E60000"/>
    <a:srgbClr val="CC0000"/>
    <a:srgbClr val="C14382"/>
    <a:srgbClr val="D57DA9"/>
    <a:srgbClr val="AA3871"/>
    <a:srgbClr val="C957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3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360" y="108"/>
      </p:cViewPr>
      <p:guideLst>
        <p:guide orient="horz" pos="1935"/>
        <p:guide pos="3840"/>
        <p:guide pos="1912"/>
        <p:guide pos="579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font" Target="fonts/font11.fntdata"/><Relationship Id="rId22" Type="http://schemas.openxmlformats.org/officeDocument/2006/relationships/font" Target="fonts/font10.fntdata"/><Relationship Id="rId21" Type="http://schemas.openxmlformats.org/officeDocument/2006/relationships/font" Target="fonts/font9.fntdata"/><Relationship Id="rId20" Type="http://schemas.openxmlformats.org/officeDocument/2006/relationships/font" Target="fonts/font8.fntdata"/><Relationship Id="rId2" Type="http://schemas.openxmlformats.org/officeDocument/2006/relationships/theme" Target="theme/theme1.xml"/><Relationship Id="rId19" Type="http://schemas.openxmlformats.org/officeDocument/2006/relationships/font" Target="fonts/font7.fntdata"/><Relationship Id="rId18" Type="http://schemas.openxmlformats.org/officeDocument/2006/relationships/font" Target="fonts/font6.fntdata"/><Relationship Id="rId17" Type="http://schemas.openxmlformats.org/officeDocument/2006/relationships/font" Target="fonts/font5.fntdata"/><Relationship Id="rId16" Type="http://schemas.openxmlformats.org/officeDocument/2006/relationships/font" Target="fonts/font4.fntdata"/><Relationship Id="rId15" Type="http://schemas.openxmlformats.org/officeDocument/2006/relationships/font" Target="fonts/font3.fntdata"/><Relationship Id="rId14" Type="http://schemas.openxmlformats.org/officeDocument/2006/relationships/font" Target="fonts/font2.fntdata"/><Relationship Id="rId13" Type="http://schemas.openxmlformats.org/officeDocument/2006/relationships/font" Target="fonts/font1.fntdata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7B9C86-758F-43A5-B802-4BFD2E829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DB3CA8-F362-4525-88F9-34F75AF620D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6CAF9-3A67-44AB-BF43-D287917721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9D37C-D38A-4F7D-971B-3ABA1CA26C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6CAF9-3A67-44AB-BF43-D287917721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9D37C-D38A-4F7D-971B-3ABA1CA26C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6CAF9-3A67-44AB-BF43-D287917721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9D37C-D38A-4F7D-971B-3ABA1CA26C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6CAF9-3A67-44AB-BF43-D287917721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9D37C-D38A-4F7D-971B-3ABA1CA26C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6CAF9-3A67-44AB-BF43-D287917721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9D37C-D38A-4F7D-971B-3ABA1CA26C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6CAF9-3A67-44AB-BF43-D287917721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9D37C-D38A-4F7D-971B-3ABA1CA26C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6CAF9-3A67-44AB-BF43-D287917721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9D37C-D38A-4F7D-971B-3ABA1CA26C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6CAF9-3A67-44AB-BF43-D287917721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9D37C-D38A-4F7D-971B-3ABA1CA26C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6CAF9-3A67-44AB-BF43-D287917721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9D37C-D38A-4F7D-971B-3ABA1CA26C90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 descr="2021020409272980298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7960" y="254635"/>
            <a:ext cx="3722370" cy="69342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6CAF9-3A67-44AB-BF43-D287917721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9D37C-D38A-4F7D-971B-3ABA1CA26C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6CAF9-3A67-44AB-BF43-D287917721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9D37C-D38A-4F7D-971B-3ABA1CA26C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46CAF9-3A67-44AB-BF43-D287917721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9D37C-D38A-4F7D-971B-3ABA1CA26C90}" type="slidenum">
              <a:rPr lang="zh-CN" altLang="en-US" smtClean="0"/>
            </a:fld>
            <a:endParaRPr lang="zh-CN" altLang="en-US"/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1" y="4476884"/>
            <a:ext cx="12192000" cy="2381116"/>
            <a:chOff x="0" y="4476884"/>
            <a:chExt cx="19069665" cy="2381116"/>
          </a:xfrm>
          <a:solidFill>
            <a:srgbClr val="CCECFF"/>
          </a:solidFill>
        </p:grpSpPr>
        <p:sp>
          <p:nvSpPr>
            <p:cNvPr id="13" name="Freeform 5"/>
            <p:cNvSpPr>
              <a:spLocks noEditPoints="1"/>
            </p:cNvSpPr>
            <p:nvPr/>
          </p:nvSpPr>
          <p:spPr bwMode="auto">
            <a:xfrm>
              <a:off x="0" y="4476884"/>
              <a:ext cx="9279917" cy="2381116"/>
            </a:xfrm>
            <a:custGeom>
              <a:avLst/>
              <a:gdLst>
                <a:gd name="T0" fmla="*/ 1014 w 1071"/>
                <a:gd name="T1" fmla="*/ 195 h 274"/>
                <a:gd name="T2" fmla="*/ 971 w 1071"/>
                <a:gd name="T3" fmla="*/ 158 h 274"/>
                <a:gd name="T4" fmla="*/ 963 w 1071"/>
                <a:gd name="T5" fmla="*/ 147 h 274"/>
                <a:gd name="T6" fmla="*/ 936 w 1071"/>
                <a:gd name="T7" fmla="*/ 168 h 274"/>
                <a:gd name="T8" fmla="*/ 878 w 1071"/>
                <a:gd name="T9" fmla="*/ 176 h 274"/>
                <a:gd name="T10" fmla="*/ 821 w 1071"/>
                <a:gd name="T11" fmla="*/ 128 h 274"/>
                <a:gd name="T12" fmla="*/ 792 w 1071"/>
                <a:gd name="T13" fmla="*/ 129 h 274"/>
                <a:gd name="T14" fmla="*/ 744 w 1071"/>
                <a:gd name="T15" fmla="*/ 203 h 274"/>
                <a:gd name="T16" fmla="*/ 751 w 1071"/>
                <a:gd name="T17" fmla="*/ 167 h 274"/>
                <a:gd name="T18" fmla="*/ 737 w 1071"/>
                <a:gd name="T19" fmla="*/ 154 h 274"/>
                <a:gd name="T20" fmla="*/ 725 w 1071"/>
                <a:gd name="T21" fmla="*/ 154 h 274"/>
                <a:gd name="T22" fmla="*/ 714 w 1071"/>
                <a:gd name="T23" fmla="*/ 154 h 274"/>
                <a:gd name="T24" fmla="*/ 698 w 1071"/>
                <a:gd name="T25" fmla="*/ 154 h 274"/>
                <a:gd name="T26" fmla="*/ 686 w 1071"/>
                <a:gd name="T27" fmla="*/ 153 h 274"/>
                <a:gd name="T28" fmla="*/ 672 w 1071"/>
                <a:gd name="T29" fmla="*/ 154 h 274"/>
                <a:gd name="T30" fmla="*/ 663 w 1071"/>
                <a:gd name="T31" fmla="*/ 154 h 274"/>
                <a:gd name="T32" fmla="*/ 661 w 1071"/>
                <a:gd name="T33" fmla="*/ 202 h 274"/>
                <a:gd name="T34" fmla="*/ 633 w 1071"/>
                <a:gd name="T35" fmla="*/ 201 h 274"/>
                <a:gd name="T36" fmla="*/ 609 w 1071"/>
                <a:gd name="T37" fmla="*/ 37 h 274"/>
                <a:gd name="T38" fmla="*/ 611 w 1071"/>
                <a:gd name="T39" fmla="*/ 32 h 274"/>
                <a:gd name="T40" fmla="*/ 610 w 1071"/>
                <a:gd name="T41" fmla="*/ 14 h 274"/>
                <a:gd name="T42" fmla="*/ 607 w 1071"/>
                <a:gd name="T43" fmla="*/ 6 h 274"/>
                <a:gd name="T44" fmla="*/ 607 w 1071"/>
                <a:gd name="T45" fmla="*/ 4 h 274"/>
                <a:gd name="T46" fmla="*/ 605 w 1071"/>
                <a:gd name="T47" fmla="*/ 0 h 274"/>
                <a:gd name="T48" fmla="*/ 602 w 1071"/>
                <a:gd name="T49" fmla="*/ 3 h 274"/>
                <a:gd name="T50" fmla="*/ 602 w 1071"/>
                <a:gd name="T51" fmla="*/ 5 h 274"/>
                <a:gd name="T52" fmla="*/ 602 w 1071"/>
                <a:gd name="T53" fmla="*/ 7 h 274"/>
                <a:gd name="T54" fmla="*/ 598 w 1071"/>
                <a:gd name="T55" fmla="*/ 15 h 274"/>
                <a:gd name="T56" fmla="*/ 596 w 1071"/>
                <a:gd name="T57" fmla="*/ 30 h 274"/>
                <a:gd name="T58" fmla="*/ 598 w 1071"/>
                <a:gd name="T59" fmla="*/ 34 h 274"/>
                <a:gd name="T60" fmla="*/ 589 w 1071"/>
                <a:gd name="T61" fmla="*/ 136 h 274"/>
                <a:gd name="T62" fmla="*/ 570 w 1071"/>
                <a:gd name="T63" fmla="*/ 206 h 274"/>
                <a:gd name="T64" fmla="*/ 547 w 1071"/>
                <a:gd name="T65" fmla="*/ 154 h 274"/>
                <a:gd name="T66" fmla="*/ 506 w 1071"/>
                <a:gd name="T67" fmla="*/ 152 h 274"/>
                <a:gd name="T68" fmla="*/ 418 w 1071"/>
                <a:gd name="T69" fmla="*/ 173 h 274"/>
                <a:gd name="T70" fmla="*/ 409 w 1071"/>
                <a:gd name="T71" fmla="*/ 148 h 274"/>
                <a:gd name="T72" fmla="*/ 396 w 1071"/>
                <a:gd name="T73" fmla="*/ 131 h 274"/>
                <a:gd name="T74" fmla="*/ 389 w 1071"/>
                <a:gd name="T75" fmla="*/ 111 h 274"/>
                <a:gd name="T76" fmla="*/ 372 w 1071"/>
                <a:gd name="T77" fmla="*/ 153 h 274"/>
                <a:gd name="T78" fmla="*/ 367 w 1071"/>
                <a:gd name="T79" fmla="*/ 149 h 274"/>
                <a:gd name="T80" fmla="*/ 357 w 1071"/>
                <a:gd name="T81" fmla="*/ 171 h 274"/>
                <a:gd name="T82" fmla="*/ 331 w 1071"/>
                <a:gd name="T83" fmla="*/ 179 h 274"/>
                <a:gd name="T84" fmla="*/ 324 w 1071"/>
                <a:gd name="T85" fmla="*/ 188 h 274"/>
                <a:gd name="T86" fmla="*/ 319 w 1071"/>
                <a:gd name="T87" fmla="*/ 212 h 274"/>
                <a:gd name="T88" fmla="*/ 313 w 1071"/>
                <a:gd name="T89" fmla="*/ 209 h 274"/>
                <a:gd name="T90" fmla="*/ 308 w 1071"/>
                <a:gd name="T91" fmla="*/ 213 h 274"/>
                <a:gd name="T92" fmla="*/ 290 w 1071"/>
                <a:gd name="T93" fmla="*/ 213 h 274"/>
                <a:gd name="T94" fmla="*/ 205 w 1071"/>
                <a:gd name="T95" fmla="*/ 174 h 274"/>
                <a:gd name="T96" fmla="*/ 144 w 1071"/>
                <a:gd name="T97" fmla="*/ 184 h 274"/>
                <a:gd name="T98" fmla="*/ 143 w 1071"/>
                <a:gd name="T99" fmla="*/ 160 h 274"/>
                <a:gd name="T100" fmla="*/ 138 w 1071"/>
                <a:gd name="T101" fmla="*/ 152 h 274"/>
                <a:gd name="T102" fmla="*/ 122 w 1071"/>
                <a:gd name="T103" fmla="*/ 172 h 274"/>
                <a:gd name="T104" fmla="*/ 98 w 1071"/>
                <a:gd name="T105" fmla="*/ 150 h 274"/>
                <a:gd name="T106" fmla="*/ 118 w 1071"/>
                <a:gd name="T107" fmla="*/ 173 h 274"/>
                <a:gd name="T108" fmla="*/ 101 w 1071"/>
                <a:gd name="T109" fmla="*/ 205 h 274"/>
                <a:gd name="T110" fmla="*/ 76 w 1071"/>
                <a:gd name="T111" fmla="*/ 225 h 274"/>
                <a:gd name="T112" fmla="*/ 694 w 1071"/>
                <a:gd name="T113" fmla="*/ 201 h 274"/>
                <a:gd name="T114" fmla="*/ 695 w 1071"/>
                <a:gd name="T115" fmla="*/ 196 h 274"/>
                <a:gd name="T116" fmla="*/ 713 w 1071"/>
                <a:gd name="T117" fmla="*/ 235 h 274"/>
                <a:gd name="T118" fmla="*/ 603 w 1071"/>
                <a:gd name="T119" fmla="*/ 114 h 274"/>
                <a:gd name="T120" fmla="*/ 606 w 1071"/>
                <a:gd name="T121" fmla="*/ 143 h 274"/>
                <a:gd name="T122" fmla="*/ 627 w 1071"/>
                <a:gd name="T123" fmla="*/ 224 h 274"/>
                <a:gd name="T124" fmla="*/ 150 w 1071"/>
                <a:gd name="T125" fmla="*/ 198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71" h="274">
                  <a:moveTo>
                    <a:pt x="1070" y="235"/>
                  </a:moveTo>
                  <a:cubicBezTo>
                    <a:pt x="1070" y="202"/>
                    <a:pt x="1070" y="202"/>
                    <a:pt x="1070" y="202"/>
                  </a:cubicBezTo>
                  <a:cubicBezTo>
                    <a:pt x="1066" y="192"/>
                    <a:pt x="1066" y="192"/>
                    <a:pt x="1066" y="192"/>
                  </a:cubicBezTo>
                  <a:cubicBezTo>
                    <a:pt x="1066" y="192"/>
                    <a:pt x="1066" y="192"/>
                    <a:pt x="1066" y="192"/>
                  </a:cubicBezTo>
                  <a:cubicBezTo>
                    <a:pt x="1065" y="189"/>
                    <a:pt x="1065" y="189"/>
                    <a:pt x="1065" y="189"/>
                  </a:cubicBezTo>
                  <a:cubicBezTo>
                    <a:pt x="1065" y="190"/>
                    <a:pt x="1065" y="190"/>
                    <a:pt x="1065" y="190"/>
                  </a:cubicBezTo>
                  <a:cubicBezTo>
                    <a:pt x="1063" y="185"/>
                    <a:pt x="1063" y="185"/>
                    <a:pt x="1063" y="185"/>
                  </a:cubicBezTo>
                  <a:cubicBezTo>
                    <a:pt x="1063" y="184"/>
                    <a:pt x="1063" y="184"/>
                    <a:pt x="1063" y="184"/>
                  </a:cubicBezTo>
                  <a:cubicBezTo>
                    <a:pt x="1056" y="184"/>
                    <a:pt x="1056" y="184"/>
                    <a:pt x="1056" y="184"/>
                  </a:cubicBezTo>
                  <a:cubicBezTo>
                    <a:pt x="1056" y="179"/>
                    <a:pt x="1056" y="179"/>
                    <a:pt x="1056" y="179"/>
                  </a:cubicBezTo>
                  <a:cubicBezTo>
                    <a:pt x="1050" y="179"/>
                    <a:pt x="1050" y="179"/>
                    <a:pt x="1050" y="179"/>
                  </a:cubicBezTo>
                  <a:cubicBezTo>
                    <a:pt x="1050" y="178"/>
                    <a:pt x="1050" y="178"/>
                    <a:pt x="1050" y="178"/>
                  </a:cubicBezTo>
                  <a:cubicBezTo>
                    <a:pt x="1048" y="178"/>
                    <a:pt x="1048" y="178"/>
                    <a:pt x="1048" y="178"/>
                  </a:cubicBezTo>
                  <a:cubicBezTo>
                    <a:pt x="1046" y="178"/>
                    <a:pt x="1046" y="178"/>
                    <a:pt x="1046" y="178"/>
                  </a:cubicBezTo>
                  <a:cubicBezTo>
                    <a:pt x="1046" y="194"/>
                    <a:pt x="1046" y="194"/>
                    <a:pt x="1046" y="194"/>
                  </a:cubicBezTo>
                  <a:cubicBezTo>
                    <a:pt x="1045" y="198"/>
                    <a:pt x="1045" y="198"/>
                    <a:pt x="1045" y="198"/>
                  </a:cubicBezTo>
                  <a:cubicBezTo>
                    <a:pt x="1044" y="198"/>
                    <a:pt x="1044" y="198"/>
                    <a:pt x="1044" y="198"/>
                  </a:cubicBezTo>
                  <a:cubicBezTo>
                    <a:pt x="1043" y="196"/>
                    <a:pt x="1043" y="196"/>
                    <a:pt x="1043" y="196"/>
                  </a:cubicBezTo>
                  <a:cubicBezTo>
                    <a:pt x="1043" y="193"/>
                    <a:pt x="1043" y="193"/>
                    <a:pt x="1043" y="193"/>
                  </a:cubicBezTo>
                  <a:cubicBezTo>
                    <a:pt x="1042" y="191"/>
                    <a:pt x="1042" y="191"/>
                    <a:pt x="1042" y="191"/>
                  </a:cubicBezTo>
                  <a:cubicBezTo>
                    <a:pt x="1042" y="193"/>
                    <a:pt x="1042" y="193"/>
                    <a:pt x="1042" y="193"/>
                  </a:cubicBezTo>
                  <a:cubicBezTo>
                    <a:pt x="1040" y="189"/>
                    <a:pt x="1040" y="189"/>
                    <a:pt x="1040" y="189"/>
                  </a:cubicBezTo>
                  <a:cubicBezTo>
                    <a:pt x="1040" y="183"/>
                    <a:pt x="1040" y="183"/>
                    <a:pt x="1040" y="183"/>
                  </a:cubicBezTo>
                  <a:cubicBezTo>
                    <a:pt x="1035" y="182"/>
                    <a:pt x="1035" y="182"/>
                    <a:pt x="1035" y="182"/>
                  </a:cubicBezTo>
                  <a:cubicBezTo>
                    <a:pt x="1034" y="183"/>
                    <a:pt x="1034" y="183"/>
                    <a:pt x="1034" y="183"/>
                  </a:cubicBezTo>
                  <a:cubicBezTo>
                    <a:pt x="1034" y="188"/>
                    <a:pt x="1034" y="188"/>
                    <a:pt x="1034" y="188"/>
                  </a:cubicBezTo>
                  <a:cubicBezTo>
                    <a:pt x="1033" y="188"/>
                    <a:pt x="1033" y="188"/>
                    <a:pt x="1033" y="188"/>
                  </a:cubicBezTo>
                  <a:cubicBezTo>
                    <a:pt x="1031" y="188"/>
                    <a:pt x="1031" y="188"/>
                    <a:pt x="1031" y="188"/>
                  </a:cubicBezTo>
                  <a:cubicBezTo>
                    <a:pt x="1030" y="188"/>
                    <a:pt x="1030" y="188"/>
                    <a:pt x="1030" y="188"/>
                  </a:cubicBezTo>
                  <a:cubicBezTo>
                    <a:pt x="1030" y="183"/>
                    <a:pt x="1030" y="183"/>
                    <a:pt x="1030" y="183"/>
                  </a:cubicBezTo>
                  <a:cubicBezTo>
                    <a:pt x="1029" y="183"/>
                    <a:pt x="1029" y="183"/>
                    <a:pt x="1029" y="183"/>
                  </a:cubicBezTo>
                  <a:cubicBezTo>
                    <a:pt x="1027" y="183"/>
                    <a:pt x="1027" y="183"/>
                    <a:pt x="1027" y="183"/>
                  </a:cubicBezTo>
                  <a:cubicBezTo>
                    <a:pt x="1027" y="196"/>
                    <a:pt x="1027" y="196"/>
                    <a:pt x="1027" y="196"/>
                  </a:cubicBezTo>
                  <a:cubicBezTo>
                    <a:pt x="1027" y="198"/>
                    <a:pt x="1027" y="198"/>
                    <a:pt x="1027" y="198"/>
                  </a:cubicBezTo>
                  <a:cubicBezTo>
                    <a:pt x="1022" y="198"/>
                    <a:pt x="1022" y="198"/>
                    <a:pt x="1022" y="198"/>
                  </a:cubicBezTo>
                  <a:cubicBezTo>
                    <a:pt x="1014" y="198"/>
                    <a:pt x="1014" y="198"/>
                    <a:pt x="1014" y="198"/>
                  </a:cubicBezTo>
                  <a:cubicBezTo>
                    <a:pt x="1014" y="195"/>
                    <a:pt x="1014" y="195"/>
                    <a:pt x="1014" y="195"/>
                  </a:cubicBezTo>
                  <a:cubicBezTo>
                    <a:pt x="1013" y="191"/>
                    <a:pt x="1013" y="191"/>
                    <a:pt x="1013" y="191"/>
                  </a:cubicBezTo>
                  <a:cubicBezTo>
                    <a:pt x="1013" y="168"/>
                    <a:pt x="1013" y="168"/>
                    <a:pt x="1013" y="168"/>
                  </a:cubicBezTo>
                  <a:cubicBezTo>
                    <a:pt x="1014" y="167"/>
                    <a:pt x="1014" y="167"/>
                    <a:pt x="1014" y="167"/>
                  </a:cubicBezTo>
                  <a:cubicBezTo>
                    <a:pt x="1014" y="164"/>
                    <a:pt x="1014" y="164"/>
                    <a:pt x="1014" y="164"/>
                  </a:cubicBezTo>
                  <a:cubicBezTo>
                    <a:pt x="1011" y="164"/>
                    <a:pt x="1011" y="164"/>
                    <a:pt x="1011" y="164"/>
                  </a:cubicBezTo>
                  <a:cubicBezTo>
                    <a:pt x="1010" y="165"/>
                    <a:pt x="1010" y="165"/>
                    <a:pt x="1010" y="165"/>
                  </a:cubicBezTo>
                  <a:cubicBezTo>
                    <a:pt x="1010" y="168"/>
                    <a:pt x="1010" y="168"/>
                    <a:pt x="1010" y="168"/>
                  </a:cubicBezTo>
                  <a:cubicBezTo>
                    <a:pt x="1010" y="168"/>
                    <a:pt x="1010" y="168"/>
                    <a:pt x="1010" y="168"/>
                  </a:cubicBezTo>
                  <a:cubicBezTo>
                    <a:pt x="1010" y="181"/>
                    <a:pt x="1010" y="181"/>
                    <a:pt x="1010" y="181"/>
                  </a:cubicBezTo>
                  <a:cubicBezTo>
                    <a:pt x="1010" y="181"/>
                    <a:pt x="1010" y="181"/>
                    <a:pt x="1010" y="181"/>
                  </a:cubicBezTo>
                  <a:cubicBezTo>
                    <a:pt x="1005" y="169"/>
                    <a:pt x="1005" y="169"/>
                    <a:pt x="1005" y="169"/>
                  </a:cubicBezTo>
                  <a:cubicBezTo>
                    <a:pt x="1005" y="160"/>
                    <a:pt x="1005" y="160"/>
                    <a:pt x="1005" y="160"/>
                  </a:cubicBezTo>
                  <a:cubicBezTo>
                    <a:pt x="996" y="160"/>
                    <a:pt x="996" y="160"/>
                    <a:pt x="996" y="160"/>
                  </a:cubicBezTo>
                  <a:cubicBezTo>
                    <a:pt x="996" y="169"/>
                    <a:pt x="996" y="169"/>
                    <a:pt x="996" y="169"/>
                  </a:cubicBezTo>
                  <a:cubicBezTo>
                    <a:pt x="992" y="183"/>
                    <a:pt x="992" y="183"/>
                    <a:pt x="992" y="183"/>
                  </a:cubicBezTo>
                  <a:cubicBezTo>
                    <a:pt x="991" y="185"/>
                    <a:pt x="991" y="185"/>
                    <a:pt x="991" y="185"/>
                  </a:cubicBezTo>
                  <a:cubicBezTo>
                    <a:pt x="991" y="168"/>
                    <a:pt x="991" y="168"/>
                    <a:pt x="991" y="168"/>
                  </a:cubicBezTo>
                  <a:cubicBezTo>
                    <a:pt x="992" y="167"/>
                    <a:pt x="992" y="167"/>
                    <a:pt x="992" y="167"/>
                  </a:cubicBezTo>
                  <a:cubicBezTo>
                    <a:pt x="992" y="163"/>
                    <a:pt x="992" y="163"/>
                    <a:pt x="992" y="163"/>
                  </a:cubicBezTo>
                  <a:cubicBezTo>
                    <a:pt x="989" y="163"/>
                    <a:pt x="989" y="163"/>
                    <a:pt x="989" y="163"/>
                  </a:cubicBezTo>
                  <a:cubicBezTo>
                    <a:pt x="988" y="164"/>
                    <a:pt x="988" y="164"/>
                    <a:pt x="988" y="164"/>
                  </a:cubicBezTo>
                  <a:cubicBezTo>
                    <a:pt x="988" y="168"/>
                    <a:pt x="988" y="168"/>
                    <a:pt x="988" y="168"/>
                  </a:cubicBezTo>
                  <a:cubicBezTo>
                    <a:pt x="989" y="168"/>
                    <a:pt x="989" y="168"/>
                    <a:pt x="989" y="168"/>
                  </a:cubicBezTo>
                  <a:cubicBezTo>
                    <a:pt x="989" y="194"/>
                    <a:pt x="989" y="194"/>
                    <a:pt x="989" y="194"/>
                  </a:cubicBezTo>
                  <a:cubicBezTo>
                    <a:pt x="988" y="196"/>
                    <a:pt x="988" y="196"/>
                    <a:pt x="988" y="196"/>
                  </a:cubicBezTo>
                  <a:cubicBezTo>
                    <a:pt x="988" y="197"/>
                    <a:pt x="988" y="197"/>
                    <a:pt x="988" y="197"/>
                  </a:cubicBezTo>
                  <a:cubicBezTo>
                    <a:pt x="987" y="187"/>
                    <a:pt x="987" y="187"/>
                    <a:pt x="987" y="187"/>
                  </a:cubicBezTo>
                  <a:cubicBezTo>
                    <a:pt x="987" y="178"/>
                    <a:pt x="987" y="178"/>
                    <a:pt x="987" y="178"/>
                  </a:cubicBezTo>
                  <a:cubicBezTo>
                    <a:pt x="972" y="178"/>
                    <a:pt x="972" y="178"/>
                    <a:pt x="972" y="178"/>
                  </a:cubicBezTo>
                  <a:cubicBezTo>
                    <a:pt x="972" y="176"/>
                    <a:pt x="972" y="176"/>
                    <a:pt x="972" y="176"/>
                  </a:cubicBezTo>
                  <a:cubicBezTo>
                    <a:pt x="972" y="176"/>
                    <a:pt x="972" y="176"/>
                    <a:pt x="972" y="176"/>
                  </a:cubicBezTo>
                  <a:cubicBezTo>
                    <a:pt x="972" y="164"/>
                    <a:pt x="972" y="164"/>
                    <a:pt x="972" y="164"/>
                  </a:cubicBezTo>
                  <a:cubicBezTo>
                    <a:pt x="972" y="162"/>
                    <a:pt x="972" y="162"/>
                    <a:pt x="972" y="162"/>
                  </a:cubicBezTo>
                  <a:cubicBezTo>
                    <a:pt x="971" y="160"/>
                    <a:pt x="971" y="160"/>
                    <a:pt x="971" y="160"/>
                  </a:cubicBezTo>
                  <a:cubicBezTo>
                    <a:pt x="970" y="159"/>
                    <a:pt x="970" y="159"/>
                    <a:pt x="970" y="159"/>
                  </a:cubicBezTo>
                  <a:cubicBezTo>
                    <a:pt x="971" y="158"/>
                    <a:pt x="971" y="158"/>
                    <a:pt x="971" y="158"/>
                  </a:cubicBezTo>
                  <a:cubicBezTo>
                    <a:pt x="971" y="158"/>
                    <a:pt x="971" y="158"/>
                    <a:pt x="971" y="158"/>
                  </a:cubicBezTo>
                  <a:cubicBezTo>
                    <a:pt x="971" y="157"/>
                    <a:pt x="971" y="157"/>
                    <a:pt x="971" y="157"/>
                  </a:cubicBezTo>
                  <a:cubicBezTo>
                    <a:pt x="970" y="157"/>
                    <a:pt x="970" y="157"/>
                    <a:pt x="970" y="157"/>
                  </a:cubicBezTo>
                  <a:cubicBezTo>
                    <a:pt x="970" y="147"/>
                    <a:pt x="970" y="147"/>
                    <a:pt x="970" y="147"/>
                  </a:cubicBezTo>
                  <a:cubicBezTo>
                    <a:pt x="971" y="147"/>
                    <a:pt x="971" y="147"/>
                    <a:pt x="971" y="147"/>
                  </a:cubicBezTo>
                  <a:cubicBezTo>
                    <a:pt x="971" y="147"/>
                    <a:pt x="971" y="147"/>
                    <a:pt x="971" y="147"/>
                  </a:cubicBezTo>
                  <a:cubicBezTo>
                    <a:pt x="971" y="146"/>
                    <a:pt x="971" y="146"/>
                    <a:pt x="971" y="146"/>
                  </a:cubicBezTo>
                  <a:cubicBezTo>
                    <a:pt x="970" y="146"/>
                    <a:pt x="970" y="146"/>
                    <a:pt x="970" y="146"/>
                  </a:cubicBezTo>
                  <a:cubicBezTo>
                    <a:pt x="970" y="145"/>
                    <a:pt x="970" y="145"/>
                    <a:pt x="970" y="145"/>
                  </a:cubicBezTo>
                  <a:cubicBezTo>
                    <a:pt x="969" y="143"/>
                    <a:pt x="969" y="143"/>
                    <a:pt x="969" y="143"/>
                  </a:cubicBezTo>
                  <a:cubicBezTo>
                    <a:pt x="967" y="143"/>
                    <a:pt x="967" y="143"/>
                    <a:pt x="967" y="143"/>
                  </a:cubicBezTo>
                  <a:cubicBezTo>
                    <a:pt x="967" y="143"/>
                    <a:pt x="967" y="143"/>
                    <a:pt x="967" y="143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67" y="140"/>
                    <a:pt x="967" y="140"/>
                    <a:pt x="967" y="140"/>
                  </a:cubicBezTo>
                  <a:cubicBezTo>
                    <a:pt x="967" y="140"/>
                    <a:pt x="967" y="140"/>
                    <a:pt x="967" y="140"/>
                  </a:cubicBezTo>
                  <a:cubicBezTo>
                    <a:pt x="967" y="127"/>
                    <a:pt x="967" y="127"/>
                    <a:pt x="967" y="127"/>
                  </a:cubicBezTo>
                  <a:cubicBezTo>
                    <a:pt x="966" y="140"/>
                    <a:pt x="966" y="140"/>
                    <a:pt x="966" y="140"/>
                  </a:cubicBezTo>
                  <a:cubicBezTo>
                    <a:pt x="966" y="140"/>
                    <a:pt x="966" y="140"/>
                    <a:pt x="966" y="140"/>
                  </a:cubicBezTo>
                  <a:cubicBezTo>
                    <a:pt x="966" y="141"/>
                    <a:pt x="966" y="141"/>
                    <a:pt x="966" y="141"/>
                  </a:cubicBezTo>
                  <a:cubicBezTo>
                    <a:pt x="966" y="141"/>
                    <a:pt x="966" y="141"/>
                    <a:pt x="966" y="141"/>
                  </a:cubicBezTo>
                  <a:cubicBezTo>
                    <a:pt x="966" y="141"/>
                    <a:pt x="966" y="141"/>
                    <a:pt x="966" y="141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3"/>
                    <a:pt x="966" y="143"/>
                    <a:pt x="966" y="143"/>
                  </a:cubicBezTo>
                  <a:cubicBezTo>
                    <a:pt x="966" y="143"/>
                    <a:pt x="966" y="143"/>
                    <a:pt x="966" y="143"/>
                  </a:cubicBezTo>
                  <a:cubicBezTo>
                    <a:pt x="965" y="143"/>
                    <a:pt x="965" y="143"/>
                    <a:pt x="965" y="143"/>
                  </a:cubicBezTo>
                  <a:cubicBezTo>
                    <a:pt x="964" y="145"/>
                    <a:pt x="964" y="145"/>
                    <a:pt x="964" y="145"/>
                  </a:cubicBezTo>
                  <a:cubicBezTo>
                    <a:pt x="963" y="146"/>
                    <a:pt x="963" y="146"/>
                    <a:pt x="963" y="146"/>
                  </a:cubicBezTo>
                  <a:cubicBezTo>
                    <a:pt x="963" y="146"/>
                    <a:pt x="963" y="146"/>
                    <a:pt x="963" y="146"/>
                  </a:cubicBezTo>
                  <a:cubicBezTo>
                    <a:pt x="963" y="147"/>
                    <a:pt x="963" y="147"/>
                    <a:pt x="963" y="147"/>
                  </a:cubicBezTo>
                  <a:cubicBezTo>
                    <a:pt x="963" y="147"/>
                    <a:pt x="963" y="147"/>
                    <a:pt x="963" y="147"/>
                  </a:cubicBezTo>
                  <a:cubicBezTo>
                    <a:pt x="964" y="147"/>
                    <a:pt x="964" y="147"/>
                    <a:pt x="964" y="147"/>
                  </a:cubicBezTo>
                  <a:cubicBezTo>
                    <a:pt x="964" y="157"/>
                    <a:pt x="964" y="157"/>
                    <a:pt x="964" y="157"/>
                  </a:cubicBezTo>
                  <a:cubicBezTo>
                    <a:pt x="963" y="157"/>
                    <a:pt x="963" y="157"/>
                    <a:pt x="963" y="157"/>
                  </a:cubicBezTo>
                  <a:cubicBezTo>
                    <a:pt x="963" y="158"/>
                    <a:pt x="963" y="158"/>
                    <a:pt x="963" y="158"/>
                  </a:cubicBezTo>
                  <a:cubicBezTo>
                    <a:pt x="963" y="158"/>
                    <a:pt x="963" y="158"/>
                    <a:pt x="963" y="158"/>
                  </a:cubicBezTo>
                  <a:cubicBezTo>
                    <a:pt x="964" y="159"/>
                    <a:pt x="964" y="159"/>
                    <a:pt x="964" y="159"/>
                  </a:cubicBezTo>
                  <a:cubicBezTo>
                    <a:pt x="963" y="159"/>
                    <a:pt x="963" y="159"/>
                    <a:pt x="963" y="159"/>
                  </a:cubicBezTo>
                  <a:cubicBezTo>
                    <a:pt x="962" y="161"/>
                    <a:pt x="962" y="161"/>
                    <a:pt x="962" y="161"/>
                  </a:cubicBezTo>
                  <a:cubicBezTo>
                    <a:pt x="962" y="162"/>
                    <a:pt x="962" y="162"/>
                    <a:pt x="962" y="162"/>
                  </a:cubicBezTo>
                  <a:cubicBezTo>
                    <a:pt x="961" y="164"/>
                    <a:pt x="961" y="164"/>
                    <a:pt x="961" y="164"/>
                  </a:cubicBezTo>
                  <a:cubicBezTo>
                    <a:pt x="961" y="176"/>
                    <a:pt x="961" y="176"/>
                    <a:pt x="961" y="176"/>
                  </a:cubicBezTo>
                  <a:cubicBezTo>
                    <a:pt x="961" y="177"/>
                    <a:pt x="961" y="177"/>
                    <a:pt x="961" y="177"/>
                  </a:cubicBezTo>
                  <a:cubicBezTo>
                    <a:pt x="961" y="179"/>
                    <a:pt x="961" y="179"/>
                    <a:pt x="961" y="179"/>
                  </a:cubicBezTo>
                  <a:cubicBezTo>
                    <a:pt x="961" y="179"/>
                    <a:pt x="961" y="179"/>
                    <a:pt x="961" y="179"/>
                  </a:cubicBezTo>
                  <a:cubicBezTo>
                    <a:pt x="961" y="186"/>
                    <a:pt x="961" y="186"/>
                    <a:pt x="961" y="186"/>
                  </a:cubicBezTo>
                  <a:cubicBezTo>
                    <a:pt x="961" y="186"/>
                    <a:pt x="961" y="186"/>
                    <a:pt x="961" y="186"/>
                  </a:cubicBezTo>
                  <a:cubicBezTo>
                    <a:pt x="961" y="186"/>
                    <a:pt x="961" y="186"/>
                    <a:pt x="961" y="186"/>
                  </a:cubicBezTo>
                  <a:cubicBezTo>
                    <a:pt x="961" y="178"/>
                    <a:pt x="961" y="178"/>
                    <a:pt x="961" y="178"/>
                  </a:cubicBezTo>
                  <a:cubicBezTo>
                    <a:pt x="946" y="178"/>
                    <a:pt x="946" y="178"/>
                    <a:pt x="946" y="178"/>
                  </a:cubicBezTo>
                  <a:cubicBezTo>
                    <a:pt x="946" y="187"/>
                    <a:pt x="946" y="187"/>
                    <a:pt x="946" y="187"/>
                  </a:cubicBezTo>
                  <a:cubicBezTo>
                    <a:pt x="945" y="201"/>
                    <a:pt x="945" y="201"/>
                    <a:pt x="945" y="201"/>
                  </a:cubicBezTo>
                  <a:cubicBezTo>
                    <a:pt x="944" y="202"/>
                    <a:pt x="944" y="202"/>
                    <a:pt x="944" y="202"/>
                  </a:cubicBezTo>
                  <a:cubicBezTo>
                    <a:pt x="944" y="202"/>
                    <a:pt x="944" y="202"/>
                    <a:pt x="944" y="202"/>
                  </a:cubicBezTo>
                  <a:cubicBezTo>
                    <a:pt x="944" y="201"/>
                    <a:pt x="944" y="201"/>
                    <a:pt x="944" y="201"/>
                  </a:cubicBezTo>
                  <a:cubicBezTo>
                    <a:pt x="944" y="201"/>
                    <a:pt x="944" y="201"/>
                    <a:pt x="944" y="201"/>
                  </a:cubicBezTo>
                  <a:cubicBezTo>
                    <a:pt x="944" y="167"/>
                    <a:pt x="944" y="167"/>
                    <a:pt x="944" y="167"/>
                  </a:cubicBezTo>
                  <a:cubicBezTo>
                    <a:pt x="944" y="167"/>
                    <a:pt x="944" y="167"/>
                    <a:pt x="944" y="167"/>
                  </a:cubicBezTo>
                  <a:cubicBezTo>
                    <a:pt x="944" y="164"/>
                    <a:pt x="944" y="164"/>
                    <a:pt x="944" y="164"/>
                  </a:cubicBezTo>
                  <a:cubicBezTo>
                    <a:pt x="944" y="163"/>
                    <a:pt x="944" y="163"/>
                    <a:pt x="944" y="163"/>
                  </a:cubicBezTo>
                  <a:cubicBezTo>
                    <a:pt x="941" y="163"/>
                    <a:pt x="941" y="163"/>
                    <a:pt x="941" y="163"/>
                  </a:cubicBezTo>
                  <a:cubicBezTo>
                    <a:pt x="941" y="166"/>
                    <a:pt x="941" y="166"/>
                    <a:pt x="941" y="166"/>
                  </a:cubicBezTo>
                  <a:cubicBezTo>
                    <a:pt x="942" y="167"/>
                    <a:pt x="942" y="167"/>
                    <a:pt x="942" y="167"/>
                  </a:cubicBezTo>
                  <a:cubicBezTo>
                    <a:pt x="942" y="167"/>
                    <a:pt x="942" y="167"/>
                    <a:pt x="942" y="167"/>
                  </a:cubicBezTo>
                  <a:cubicBezTo>
                    <a:pt x="942" y="188"/>
                    <a:pt x="942" y="188"/>
                    <a:pt x="942" y="188"/>
                  </a:cubicBezTo>
                  <a:cubicBezTo>
                    <a:pt x="940" y="182"/>
                    <a:pt x="940" y="182"/>
                    <a:pt x="940" y="182"/>
                  </a:cubicBezTo>
                  <a:cubicBezTo>
                    <a:pt x="936" y="168"/>
                    <a:pt x="936" y="168"/>
                    <a:pt x="936" y="168"/>
                  </a:cubicBezTo>
                  <a:cubicBezTo>
                    <a:pt x="936" y="159"/>
                    <a:pt x="936" y="159"/>
                    <a:pt x="936" y="159"/>
                  </a:cubicBezTo>
                  <a:cubicBezTo>
                    <a:pt x="927" y="159"/>
                    <a:pt x="927" y="159"/>
                    <a:pt x="927" y="159"/>
                  </a:cubicBezTo>
                  <a:cubicBezTo>
                    <a:pt x="927" y="168"/>
                    <a:pt x="927" y="168"/>
                    <a:pt x="927" y="168"/>
                  </a:cubicBezTo>
                  <a:cubicBezTo>
                    <a:pt x="923" y="181"/>
                    <a:pt x="923" y="181"/>
                    <a:pt x="923" y="181"/>
                  </a:cubicBezTo>
                  <a:cubicBezTo>
                    <a:pt x="922" y="181"/>
                    <a:pt x="922" y="181"/>
                    <a:pt x="922" y="181"/>
                  </a:cubicBezTo>
                  <a:cubicBezTo>
                    <a:pt x="921" y="182"/>
                    <a:pt x="921" y="182"/>
                    <a:pt x="921" y="182"/>
                  </a:cubicBezTo>
                  <a:cubicBezTo>
                    <a:pt x="921" y="167"/>
                    <a:pt x="921" y="167"/>
                    <a:pt x="921" y="167"/>
                  </a:cubicBezTo>
                  <a:cubicBezTo>
                    <a:pt x="922" y="167"/>
                    <a:pt x="922" y="167"/>
                    <a:pt x="922" y="167"/>
                  </a:cubicBezTo>
                  <a:cubicBezTo>
                    <a:pt x="922" y="164"/>
                    <a:pt x="922" y="164"/>
                    <a:pt x="922" y="164"/>
                  </a:cubicBezTo>
                  <a:cubicBezTo>
                    <a:pt x="921" y="163"/>
                    <a:pt x="921" y="163"/>
                    <a:pt x="921" y="163"/>
                  </a:cubicBezTo>
                  <a:cubicBezTo>
                    <a:pt x="918" y="163"/>
                    <a:pt x="918" y="163"/>
                    <a:pt x="918" y="163"/>
                  </a:cubicBezTo>
                  <a:cubicBezTo>
                    <a:pt x="918" y="166"/>
                    <a:pt x="918" y="166"/>
                    <a:pt x="918" y="166"/>
                  </a:cubicBezTo>
                  <a:cubicBezTo>
                    <a:pt x="919" y="167"/>
                    <a:pt x="919" y="167"/>
                    <a:pt x="919" y="167"/>
                  </a:cubicBezTo>
                  <a:cubicBezTo>
                    <a:pt x="919" y="182"/>
                    <a:pt x="919" y="182"/>
                    <a:pt x="919" y="182"/>
                  </a:cubicBezTo>
                  <a:cubicBezTo>
                    <a:pt x="918" y="182"/>
                    <a:pt x="918" y="182"/>
                    <a:pt x="918" y="182"/>
                  </a:cubicBezTo>
                  <a:cubicBezTo>
                    <a:pt x="918" y="195"/>
                    <a:pt x="918" y="195"/>
                    <a:pt x="918" y="195"/>
                  </a:cubicBezTo>
                  <a:cubicBezTo>
                    <a:pt x="918" y="195"/>
                    <a:pt x="918" y="195"/>
                    <a:pt x="918" y="195"/>
                  </a:cubicBezTo>
                  <a:cubicBezTo>
                    <a:pt x="918" y="199"/>
                    <a:pt x="918" y="199"/>
                    <a:pt x="918" y="199"/>
                  </a:cubicBezTo>
                  <a:cubicBezTo>
                    <a:pt x="918" y="199"/>
                    <a:pt x="918" y="199"/>
                    <a:pt x="918" y="199"/>
                  </a:cubicBezTo>
                  <a:cubicBezTo>
                    <a:pt x="918" y="198"/>
                    <a:pt x="918" y="198"/>
                    <a:pt x="918" y="198"/>
                  </a:cubicBezTo>
                  <a:cubicBezTo>
                    <a:pt x="909" y="198"/>
                    <a:pt x="909" y="198"/>
                    <a:pt x="909" y="198"/>
                  </a:cubicBezTo>
                  <a:cubicBezTo>
                    <a:pt x="901" y="198"/>
                    <a:pt x="901" y="198"/>
                    <a:pt x="901" y="198"/>
                  </a:cubicBezTo>
                  <a:cubicBezTo>
                    <a:pt x="897" y="198"/>
                    <a:pt x="897" y="198"/>
                    <a:pt x="897" y="198"/>
                  </a:cubicBezTo>
                  <a:cubicBezTo>
                    <a:pt x="897" y="197"/>
                    <a:pt x="897" y="197"/>
                    <a:pt x="897" y="197"/>
                  </a:cubicBezTo>
                  <a:cubicBezTo>
                    <a:pt x="897" y="182"/>
                    <a:pt x="897" y="182"/>
                    <a:pt x="897" y="182"/>
                  </a:cubicBezTo>
                  <a:cubicBezTo>
                    <a:pt x="896" y="182"/>
                    <a:pt x="896" y="182"/>
                    <a:pt x="896" y="182"/>
                  </a:cubicBezTo>
                  <a:cubicBezTo>
                    <a:pt x="894" y="182"/>
                    <a:pt x="894" y="182"/>
                    <a:pt x="894" y="182"/>
                  </a:cubicBezTo>
                  <a:cubicBezTo>
                    <a:pt x="894" y="188"/>
                    <a:pt x="894" y="188"/>
                    <a:pt x="894" y="188"/>
                  </a:cubicBezTo>
                  <a:cubicBezTo>
                    <a:pt x="893" y="187"/>
                    <a:pt x="893" y="187"/>
                    <a:pt x="893" y="187"/>
                  </a:cubicBezTo>
                  <a:cubicBezTo>
                    <a:pt x="892" y="187"/>
                    <a:pt x="892" y="187"/>
                    <a:pt x="892" y="187"/>
                  </a:cubicBezTo>
                  <a:cubicBezTo>
                    <a:pt x="884" y="187"/>
                    <a:pt x="884" y="187"/>
                    <a:pt x="884" y="187"/>
                  </a:cubicBezTo>
                  <a:cubicBezTo>
                    <a:pt x="884" y="188"/>
                    <a:pt x="884" y="188"/>
                    <a:pt x="884" y="188"/>
                  </a:cubicBezTo>
                  <a:cubicBezTo>
                    <a:pt x="881" y="195"/>
                    <a:pt x="881" y="195"/>
                    <a:pt x="881" y="195"/>
                  </a:cubicBezTo>
                  <a:cubicBezTo>
                    <a:pt x="881" y="195"/>
                    <a:pt x="881" y="195"/>
                    <a:pt x="881" y="195"/>
                  </a:cubicBezTo>
                  <a:cubicBezTo>
                    <a:pt x="882" y="177"/>
                    <a:pt x="882" y="177"/>
                    <a:pt x="882" y="177"/>
                  </a:cubicBezTo>
                  <a:cubicBezTo>
                    <a:pt x="880" y="177"/>
                    <a:pt x="880" y="177"/>
                    <a:pt x="880" y="177"/>
                  </a:cubicBezTo>
                  <a:cubicBezTo>
                    <a:pt x="878" y="176"/>
                    <a:pt x="878" y="176"/>
                    <a:pt x="878" y="176"/>
                  </a:cubicBezTo>
                  <a:cubicBezTo>
                    <a:pt x="878" y="184"/>
                    <a:pt x="878" y="184"/>
                    <a:pt x="878" y="184"/>
                  </a:cubicBezTo>
                  <a:cubicBezTo>
                    <a:pt x="876" y="183"/>
                    <a:pt x="876" y="183"/>
                    <a:pt x="876" y="183"/>
                  </a:cubicBezTo>
                  <a:cubicBezTo>
                    <a:pt x="874" y="183"/>
                    <a:pt x="874" y="183"/>
                    <a:pt x="874" y="183"/>
                  </a:cubicBezTo>
                  <a:cubicBezTo>
                    <a:pt x="864" y="183"/>
                    <a:pt x="864" y="183"/>
                    <a:pt x="864" y="183"/>
                  </a:cubicBezTo>
                  <a:cubicBezTo>
                    <a:pt x="864" y="184"/>
                    <a:pt x="864" y="184"/>
                    <a:pt x="864" y="184"/>
                  </a:cubicBezTo>
                  <a:cubicBezTo>
                    <a:pt x="862" y="190"/>
                    <a:pt x="862" y="190"/>
                    <a:pt x="862" y="190"/>
                  </a:cubicBezTo>
                  <a:cubicBezTo>
                    <a:pt x="861" y="190"/>
                    <a:pt x="861" y="190"/>
                    <a:pt x="861" y="190"/>
                  </a:cubicBezTo>
                  <a:cubicBezTo>
                    <a:pt x="861" y="188"/>
                    <a:pt x="861" y="188"/>
                    <a:pt x="861" y="188"/>
                  </a:cubicBezTo>
                  <a:cubicBezTo>
                    <a:pt x="860" y="191"/>
                    <a:pt x="860" y="191"/>
                    <a:pt x="860" y="191"/>
                  </a:cubicBezTo>
                  <a:cubicBezTo>
                    <a:pt x="860" y="193"/>
                    <a:pt x="860" y="193"/>
                    <a:pt x="860" y="193"/>
                  </a:cubicBezTo>
                  <a:cubicBezTo>
                    <a:pt x="856" y="202"/>
                    <a:pt x="856" y="202"/>
                    <a:pt x="856" y="202"/>
                  </a:cubicBezTo>
                  <a:cubicBezTo>
                    <a:pt x="856" y="235"/>
                    <a:pt x="856" y="235"/>
                    <a:pt x="856" y="235"/>
                  </a:cubicBezTo>
                  <a:cubicBezTo>
                    <a:pt x="854" y="235"/>
                    <a:pt x="854" y="235"/>
                    <a:pt x="854" y="235"/>
                  </a:cubicBezTo>
                  <a:cubicBezTo>
                    <a:pt x="854" y="203"/>
                    <a:pt x="854" y="203"/>
                    <a:pt x="854" y="203"/>
                  </a:cubicBezTo>
                  <a:cubicBezTo>
                    <a:pt x="853" y="203"/>
                    <a:pt x="853" y="203"/>
                    <a:pt x="853" y="203"/>
                  </a:cubicBezTo>
                  <a:cubicBezTo>
                    <a:pt x="852" y="203"/>
                    <a:pt x="852" y="203"/>
                    <a:pt x="852" y="203"/>
                  </a:cubicBezTo>
                  <a:cubicBezTo>
                    <a:pt x="852" y="182"/>
                    <a:pt x="852" y="182"/>
                    <a:pt x="852" y="182"/>
                  </a:cubicBezTo>
                  <a:cubicBezTo>
                    <a:pt x="851" y="182"/>
                    <a:pt x="851" y="182"/>
                    <a:pt x="851" y="182"/>
                  </a:cubicBezTo>
                  <a:cubicBezTo>
                    <a:pt x="851" y="166"/>
                    <a:pt x="851" y="166"/>
                    <a:pt x="851" y="166"/>
                  </a:cubicBezTo>
                  <a:cubicBezTo>
                    <a:pt x="850" y="166"/>
                    <a:pt x="850" y="166"/>
                    <a:pt x="850" y="166"/>
                  </a:cubicBezTo>
                  <a:cubicBezTo>
                    <a:pt x="850" y="130"/>
                    <a:pt x="850" y="130"/>
                    <a:pt x="850" y="130"/>
                  </a:cubicBezTo>
                  <a:cubicBezTo>
                    <a:pt x="850" y="130"/>
                    <a:pt x="850" y="130"/>
                    <a:pt x="850" y="130"/>
                  </a:cubicBezTo>
                  <a:cubicBezTo>
                    <a:pt x="850" y="129"/>
                    <a:pt x="850" y="129"/>
                    <a:pt x="850" y="129"/>
                  </a:cubicBezTo>
                  <a:cubicBezTo>
                    <a:pt x="849" y="129"/>
                    <a:pt x="849" y="129"/>
                    <a:pt x="849" y="129"/>
                  </a:cubicBezTo>
                  <a:cubicBezTo>
                    <a:pt x="849" y="129"/>
                    <a:pt x="849" y="129"/>
                    <a:pt x="849" y="129"/>
                  </a:cubicBezTo>
                  <a:cubicBezTo>
                    <a:pt x="849" y="129"/>
                    <a:pt x="849" y="129"/>
                    <a:pt x="849" y="129"/>
                  </a:cubicBezTo>
                  <a:cubicBezTo>
                    <a:pt x="849" y="128"/>
                    <a:pt x="849" y="128"/>
                    <a:pt x="849" y="128"/>
                  </a:cubicBezTo>
                  <a:cubicBezTo>
                    <a:pt x="848" y="128"/>
                    <a:pt x="848" y="128"/>
                    <a:pt x="848" y="128"/>
                  </a:cubicBezTo>
                  <a:cubicBezTo>
                    <a:pt x="848" y="127"/>
                    <a:pt x="848" y="127"/>
                    <a:pt x="848" y="127"/>
                  </a:cubicBezTo>
                  <a:cubicBezTo>
                    <a:pt x="848" y="127"/>
                    <a:pt x="848" y="127"/>
                    <a:pt x="848" y="127"/>
                  </a:cubicBezTo>
                  <a:cubicBezTo>
                    <a:pt x="845" y="125"/>
                    <a:pt x="845" y="125"/>
                    <a:pt x="845" y="125"/>
                  </a:cubicBezTo>
                  <a:cubicBezTo>
                    <a:pt x="843" y="127"/>
                    <a:pt x="843" y="127"/>
                    <a:pt x="843" y="127"/>
                  </a:cubicBezTo>
                  <a:cubicBezTo>
                    <a:pt x="843" y="127"/>
                    <a:pt x="843" y="127"/>
                    <a:pt x="843" y="127"/>
                  </a:cubicBezTo>
                  <a:cubicBezTo>
                    <a:pt x="843" y="129"/>
                    <a:pt x="843" y="129"/>
                    <a:pt x="843" y="129"/>
                  </a:cubicBezTo>
                  <a:cubicBezTo>
                    <a:pt x="823" y="129"/>
                    <a:pt x="823" y="129"/>
                    <a:pt x="823" y="129"/>
                  </a:cubicBezTo>
                  <a:cubicBezTo>
                    <a:pt x="823" y="128"/>
                    <a:pt x="823" y="128"/>
                    <a:pt x="823" y="128"/>
                  </a:cubicBezTo>
                  <a:cubicBezTo>
                    <a:pt x="821" y="128"/>
                    <a:pt x="821" y="128"/>
                    <a:pt x="821" y="128"/>
                  </a:cubicBezTo>
                  <a:cubicBezTo>
                    <a:pt x="821" y="129"/>
                    <a:pt x="821" y="129"/>
                    <a:pt x="821" y="129"/>
                  </a:cubicBezTo>
                  <a:cubicBezTo>
                    <a:pt x="821" y="129"/>
                    <a:pt x="821" y="129"/>
                    <a:pt x="821" y="129"/>
                  </a:cubicBezTo>
                  <a:cubicBezTo>
                    <a:pt x="820" y="129"/>
                    <a:pt x="820" y="129"/>
                    <a:pt x="820" y="129"/>
                  </a:cubicBezTo>
                  <a:cubicBezTo>
                    <a:pt x="820" y="129"/>
                    <a:pt x="820" y="129"/>
                    <a:pt x="820" y="129"/>
                  </a:cubicBezTo>
                  <a:cubicBezTo>
                    <a:pt x="820" y="130"/>
                    <a:pt x="820" y="130"/>
                    <a:pt x="820" y="130"/>
                  </a:cubicBezTo>
                  <a:cubicBezTo>
                    <a:pt x="820" y="130"/>
                    <a:pt x="820" y="130"/>
                    <a:pt x="820" y="130"/>
                  </a:cubicBezTo>
                  <a:cubicBezTo>
                    <a:pt x="820" y="130"/>
                    <a:pt x="820" y="130"/>
                    <a:pt x="820" y="130"/>
                  </a:cubicBezTo>
                  <a:cubicBezTo>
                    <a:pt x="820" y="131"/>
                    <a:pt x="820" y="131"/>
                    <a:pt x="820" y="131"/>
                  </a:cubicBezTo>
                  <a:cubicBezTo>
                    <a:pt x="820" y="134"/>
                    <a:pt x="820" y="134"/>
                    <a:pt x="820" y="134"/>
                  </a:cubicBezTo>
                  <a:cubicBezTo>
                    <a:pt x="819" y="134"/>
                    <a:pt x="819" y="134"/>
                    <a:pt x="819" y="134"/>
                  </a:cubicBezTo>
                  <a:cubicBezTo>
                    <a:pt x="819" y="135"/>
                    <a:pt x="819" y="135"/>
                    <a:pt x="819" y="135"/>
                  </a:cubicBezTo>
                  <a:cubicBezTo>
                    <a:pt x="819" y="135"/>
                    <a:pt x="819" y="135"/>
                    <a:pt x="819" y="135"/>
                  </a:cubicBezTo>
                  <a:cubicBezTo>
                    <a:pt x="819" y="136"/>
                    <a:pt x="819" y="136"/>
                    <a:pt x="819" y="136"/>
                  </a:cubicBezTo>
                  <a:cubicBezTo>
                    <a:pt x="819" y="136"/>
                    <a:pt x="819" y="136"/>
                    <a:pt x="819" y="136"/>
                  </a:cubicBezTo>
                  <a:cubicBezTo>
                    <a:pt x="819" y="136"/>
                    <a:pt x="819" y="136"/>
                    <a:pt x="819" y="136"/>
                  </a:cubicBezTo>
                  <a:cubicBezTo>
                    <a:pt x="819" y="165"/>
                    <a:pt x="819" y="165"/>
                    <a:pt x="819" y="165"/>
                  </a:cubicBezTo>
                  <a:cubicBezTo>
                    <a:pt x="809" y="165"/>
                    <a:pt x="809" y="165"/>
                    <a:pt x="809" y="165"/>
                  </a:cubicBezTo>
                  <a:cubicBezTo>
                    <a:pt x="808" y="161"/>
                    <a:pt x="808" y="161"/>
                    <a:pt x="808" y="161"/>
                  </a:cubicBezTo>
                  <a:cubicBezTo>
                    <a:pt x="807" y="148"/>
                    <a:pt x="807" y="148"/>
                    <a:pt x="807" y="148"/>
                  </a:cubicBezTo>
                  <a:cubicBezTo>
                    <a:pt x="806" y="114"/>
                    <a:pt x="806" y="114"/>
                    <a:pt x="806" y="114"/>
                  </a:cubicBezTo>
                  <a:cubicBezTo>
                    <a:pt x="805" y="148"/>
                    <a:pt x="805" y="148"/>
                    <a:pt x="805" y="148"/>
                  </a:cubicBezTo>
                  <a:cubicBezTo>
                    <a:pt x="804" y="161"/>
                    <a:pt x="804" y="161"/>
                    <a:pt x="804" y="161"/>
                  </a:cubicBezTo>
                  <a:cubicBezTo>
                    <a:pt x="803" y="165"/>
                    <a:pt x="803" y="165"/>
                    <a:pt x="803" y="165"/>
                  </a:cubicBezTo>
                  <a:cubicBezTo>
                    <a:pt x="794" y="165"/>
                    <a:pt x="794" y="165"/>
                    <a:pt x="794" y="165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5"/>
                    <a:pt x="794" y="135"/>
                    <a:pt x="794" y="135"/>
                  </a:cubicBezTo>
                  <a:cubicBezTo>
                    <a:pt x="793" y="135"/>
                    <a:pt x="793" y="135"/>
                    <a:pt x="793" y="135"/>
                  </a:cubicBezTo>
                  <a:cubicBezTo>
                    <a:pt x="793" y="134"/>
                    <a:pt x="793" y="134"/>
                    <a:pt x="793" y="134"/>
                  </a:cubicBezTo>
                  <a:cubicBezTo>
                    <a:pt x="793" y="134"/>
                    <a:pt x="793" y="134"/>
                    <a:pt x="793" y="134"/>
                  </a:cubicBezTo>
                  <a:cubicBezTo>
                    <a:pt x="793" y="131"/>
                    <a:pt x="793" y="131"/>
                    <a:pt x="793" y="131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8"/>
                    <a:pt x="792" y="128"/>
                    <a:pt x="792" y="128"/>
                  </a:cubicBezTo>
                  <a:cubicBezTo>
                    <a:pt x="791" y="128"/>
                    <a:pt x="791" y="128"/>
                    <a:pt x="791" y="128"/>
                  </a:cubicBezTo>
                  <a:cubicBezTo>
                    <a:pt x="791" y="129"/>
                    <a:pt x="791" y="129"/>
                    <a:pt x="791" y="129"/>
                  </a:cubicBezTo>
                  <a:cubicBezTo>
                    <a:pt x="770" y="129"/>
                    <a:pt x="770" y="129"/>
                    <a:pt x="770" y="129"/>
                  </a:cubicBezTo>
                  <a:cubicBezTo>
                    <a:pt x="770" y="127"/>
                    <a:pt x="770" y="127"/>
                    <a:pt x="770" y="127"/>
                  </a:cubicBezTo>
                  <a:cubicBezTo>
                    <a:pt x="770" y="127"/>
                    <a:pt x="770" y="127"/>
                    <a:pt x="770" y="127"/>
                  </a:cubicBezTo>
                  <a:cubicBezTo>
                    <a:pt x="768" y="124"/>
                    <a:pt x="768" y="124"/>
                    <a:pt x="768" y="124"/>
                  </a:cubicBezTo>
                  <a:cubicBezTo>
                    <a:pt x="766" y="126"/>
                    <a:pt x="766" y="126"/>
                    <a:pt x="766" y="126"/>
                  </a:cubicBezTo>
                  <a:cubicBezTo>
                    <a:pt x="765" y="127"/>
                    <a:pt x="765" y="127"/>
                    <a:pt x="765" y="127"/>
                  </a:cubicBezTo>
                  <a:cubicBezTo>
                    <a:pt x="765" y="128"/>
                    <a:pt x="765" y="128"/>
                    <a:pt x="765" y="128"/>
                  </a:cubicBezTo>
                  <a:cubicBezTo>
                    <a:pt x="764" y="128"/>
                    <a:pt x="764" y="128"/>
                    <a:pt x="764" y="128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63" y="130"/>
                    <a:pt x="763" y="130"/>
                    <a:pt x="763" y="130"/>
                  </a:cubicBezTo>
                  <a:cubicBezTo>
                    <a:pt x="763" y="130"/>
                    <a:pt x="763" y="130"/>
                    <a:pt x="763" y="130"/>
                  </a:cubicBezTo>
                  <a:cubicBezTo>
                    <a:pt x="763" y="166"/>
                    <a:pt x="763" y="166"/>
                    <a:pt x="763" y="166"/>
                  </a:cubicBezTo>
                  <a:cubicBezTo>
                    <a:pt x="762" y="166"/>
                    <a:pt x="762" y="166"/>
                    <a:pt x="762" y="166"/>
                  </a:cubicBezTo>
                  <a:cubicBezTo>
                    <a:pt x="762" y="182"/>
                    <a:pt x="762" y="182"/>
                    <a:pt x="762" y="182"/>
                  </a:cubicBezTo>
                  <a:cubicBezTo>
                    <a:pt x="761" y="182"/>
                    <a:pt x="761" y="182"/>
                    <a:pt x="761" y="182"/>
                  </a:cubicBezTo>
                  <a:cubicBezTo>
                    <a:pt x="761" y="203"/>
                    <a:pt x="761" y="203"/>
                    <a:pt x="761" y="203"/>
                  </a:cubicBezTo>
                  <a:cubicBezTo>
                    <a:pt x="760" y="203"/>
                    <a:pt x="760" y="203"/>
                    <a:pt x="760" y="203"/>
                  </a:cubicBezTo>
                  <a:cubicBezTo>
                    <a:pt x="759" y="203"/>
                    <a:pt x="759" y="203"/>
                    <a:pt x="759" y="203"/>
                  </a:cubicBezTo>
                  <a:cubicBezTo>
                    <a:pt x="759" y="235"/>
                    <a:pt x="759" y="235"/>
                    <a:pt x="759" y="235"/>
                  </a:cubicBezTo>
                  <a:cubicBezTo>
                    <a:pt x="745" y="235"/>
                    <a:pt x="745" y="235"/>
                    <a:pt x="745" y="235"/>
                  </a:cubicBezTo>
                  <a:cubicBezTo>
                    <a:pt x="745" y="232"/>
                    <a:pt x="745" y="232"/>
                    <a:pt x="745" y="232"/>
                  </a:cubicBezTo>
                  <a:cubicBezTo>
                    <a:pt x="745" y="232"/>
                    <a:pt x="745" y="232"/>
                    <a:pt x="745" y="232"/>
                  </a:cubicBezTo>
                  <a:cubicBezTo>
                    <a:pt x="744" y="232"/>
                    <a:pt x="744" y="232"/>
                    <a:pt x="744" y="232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3"/>
                    <a:pt x="744" y="203"/>
                    <a:pt x="744" y="203"/>
                  </a:cubicBezTo>
                  <a:cubicBezTo>
                    <a:pt x="744" y="203"/>
                    <a:pt x="744" y="203"/>
                    <a:pt x="744" y="203"/>
                  </a:cubicBezTo>
                  <a:cubicBezTo>
                    <a:pt x="744" y="203"/>
                    <a:pt x="744" y="203"/>
                    <a:pt x="744" y="203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1"/>
                    <a:pt x="746" y="201"/>
                    <a:pt x="746" y="201"/>
                  </a:cubicBezTo>
                  <a:cubicBezTo>
                    <a:pt x="744" y="201"/>
                    <a:pt x="744" y="201"/>
                    <a:pt x="744" y="201"/>
                  </a:cubicBezTo>
                  <a:cubicBezTo>
                    <a:pt x="744" y="186"/>
                    <a:pt x="744" y="186"/>
                    <a:pt x="744" y="186"/>
                  </a:cubicBezTo>
                  <a:cubicBezTo>
                    <a:pt x="744" y="186"/>
                    <a:pt x="744" y="186"/>
                    <a:pt x="744" y="186"/>
                  </a:cubicBezTo>
                  <a:cubicBezTo>
                    <a:pt x="744" y="186"/>
                    <a:pt x="744" y="186"/>
                    <a:pt x="744" y="186"/>
                  </a:cubicBezTo>
                  <a:cubicBezTo>
                    <a:pt x="744" y="185"/>
                    <a:pt x="744" y="185"/>
                    <a:pt x="744" y="185"/>
                  </a:cubicBezTo>
                  <a:cubicBezTo>
                    <a:pt x="745" y="185"/>
                    <a:pt x="745" y="185"/>
                    <a:pt x="745" y="185"/>
                  </a:cubicBezTo>
                  <a:cubicBezTo>
                    <a:pt x="745" y="184"/>
                    <a:pt x="745" y="184"/>
                    <a:pt x="745" y="184"/>
                  </a:cubicBezTo>
                  <a:cubicBezTo>
                    <a:pt x="745" y="183"/>
                    <a:pt x="745" y="183"/>
                    <a:pt x="745" y="183"/>
                  </a:cubicBezTo>
                  <a:cubicBezTo>
                    <a:pt x="746" y="183"/>
                    <a:pt x="746" y="183"/>
                    <a:pt x="746" y="183"/>
                  </a:cubicBezTo>
                  <a:cubicBezTo>
                    <a:pt x="746" y="183"/>
                    <a:pt x="746" y="183"/>
                    <a:pt x="746" y="183"/>
                  </a:cubicBezTo>
                  <a:cubicBezTo>
                    <a:pt x="746" y="182"/>
                    <a:pt x="746" y="182"/>
                    <a:pt x="746" y="182"/>
                  </a:cubicBezTo>
                  <a:cubicBezTo>
                    <a:pt x="744" y="182"/>
                    <a:pt x="744" y="182"/>
                    <a:pt x="744" y="182"/>
                  </a:cubicBezTo>
                  <a:cubicBezTo>
                    <a:pt x="744" y="177"/>
                    <a:pt x="744" y="177"/>
                    <a:pt x="744" y="177"/>
                  </a:cubicBezTo>
                  <a:cubicBezTo>
                    <a:pt x="744" y="176"/>
                    <a:pt x="744" y="176"/>
                    <a:pt x="744" y="176"/>
                  </a:cubicBezTo>
                  <a:cubicBezTo>
                    <a:pt x="748" y="173"/>
                    <a:pt x="748" y="173"/>
                    <a:pt x="748" y="173"/>
                  </a:cubicBezTo>
                  <a:cubicBezTo>
                    <a:pt x="748" y="172"/>
                    <a:pt x="748" y="172"/>
                    <a:pt x="748" y="172"/>
                  </a:cubicBezTo>
                  <a:cubicBezTo>
                    <a:pt x="749" y="171"/>
                    <a:pt x="749" y="171"/>
                    <a:pt x="749" y="171"/>
                  </a:cubicBezTo>
                  <a:cubicBezTo>
                    <a:pt x="749" y="170"/>
                    <a:pt x="749" y="170"/>
                    <a:pt x="749" y="170"/>
                  </a:cubicBezTo>
                  <a:cubicBezTo>
                    <a:pt x="750" y="170"/>
                    <a:pt x="750" y="170"/>
                    <a:pt x="750" y="170"/>
                  </a:cubicBezTo>
                  <a:cubicBezTo>
                    <a:pt x="750" y="169"/>
                    <a:pt x="750" y="169"/>
                    <a:pt x="750" y="169"/>
                  </a:cubicBezTo>
                  <a:cubicBezTo>
                    <a:pt x="751" y="168"/>
                    <a:pt x="751" y="168"/>
                    <a:pt x="751" y="168"/>
                  </a:cubicBezTo>
                  <a:cubicBezTo>
                    <a:pt x="751" y="168"/>
                    <a:pt x="751" y="168"/>
                    <a:pt x="751" y="168"/>
                  </a:cubicBezTo>
                  <a:cubicBezTo>
                    <a:pt x="751" y="167"/>
                    <a:pt x="751" y="167"/>
                    <a:pt x="751" y="167"/>
                  </a:cubicBezTo>
                  <a:cubicBezTo>
                    <a:pt x="751" y="167"/>
                    <a:pt x="751" y="167"/>
                    <a:pt x="751" y="167"/>
                  </a:cubicBezTo>
                  <a:cubicBezTo>
                    <a:pt x="745" y="167"/>
                    <a:pt x="745" y="167"/>
                    <a:pt x="745" y="167"/>
                  </a:cubicBezTo>
                  <a:cubicBezTo>
                    <a:pt x="745" y="161"/>
                    <a:pt x="745" y="161"/>
                    <a:pt x="745" y="161"/>
                  </a:cubicBezTo>
                  <a:cubicBezTo>
                    <a:pt x="746" y="159"/>
                    <a:pt x="746" y="159"/>
                    <a:pt x="746" y="159"/>
                  </a:cubicBezTo>
                  <a:cubicBezTo>
                    <a:pt x="746" y="159"/>
                    <a:pt x="746" y="159"/>
                    <a:pt x="746" y="159"/>
                  </a:cubicBezTo>
                  <a:cubicBezTo>
                    <a:pt x="747" y="158"/>
                    <a:pt x="747" y="158"/>
                    <a:pt x="747" y="158"/>
                  </a:cubicBezTo>
                  <a:cubicBezTo>
                    <a:pt x="747" y="158"/>
                    <a:pt x="747" y="158"/>
                    <a:pt x="747" y="158"/>
                  </a:cubicBezTo>
                  <a:cubicBezTo>
                    <a:pt x="747" y="157"/>
                    <a:pt x="747" y="157"/>
                    <a:pt x="747" y="157"/>
                  </a:cubicBezTo>
                  <a:cubicBezTo>
                    <a:pt x="744" y="157"/>
                    <a:pt x="744" y="157"/>
                    <a:pt x="744" y="157"/>
                  </a:cubicBezTo>
                  <a:cubicBezTo>
                    <a:pt x="744" y="155"/>
                    <a:pt x="744" y="155"/>
                    <a:pt x="744" y="155"/>
                  </a:cubicBezTo>
                  <a:cubicBezTo>
                    <a:pt x="744" y="155"/>
                    <a:pt x="744" y="155"/>
                    <a:pt x="744" y="155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2" y="154"/>
                    <a:pt x="742" y="154"/>
                    <a:pt x="742" y="154"/>
                  </a:cubicBezTo>
                  <a:cubicBezTo>
                    <a:pt x="742" y="154"/>
                    <a:pt x="742" y="154"/>
                    <a:pt x="742" y="154"/>
                  </a:cubicBezTo>
                  <a:cubicBezTo>
                    <a:pt x="742" y="154"/>
                    <a:pt x="742" y="154"/>
                    <a:pt x="742" y="154"/>
                  </a:cubicBezTo>
                  <a:cubicBezTo>
                    <a:pt x="742" y="155"/>
                    <a:pt x="742" y="155"/>
                    <a:pt x="742" y="155"/>
                  </a:cubicBezTo>
                  <a:cubicBezTo>
                    <a:pt x="741" y="155"/>
                    <a:pt x="741" y="155"/>
                    <a:pt x="741" y="155"/>
                  </a:cubicBezTo>
                  <a:cubicBezTo>
                    <a:pt x="741" y="154"/>
                    <a:pt x="741" y="154"/>
                    <a:pt x="741" y="154"/>
                  </a:cubicBezTo>
                  <a:cubicBezTo>
                    <a:pt x="740" y="154"/>
                    <a:pt x="740" y="154"/>
                    <a:pt x="740" y="154"/>
                  </a:cubicBezTo>
                  <a:cubicBezTo>
                    <a:pt x="740" y="155"/>
                    <a:pt x="740" y="155"/>
                    <a:pt x="740" y="155"/>
                  </a:cubicBezTo>
                  <a:cubicBezTo>
                    <a:pt x="739" y="155"/>
                    <a:pt x="739" y="155"/>
                    <a:pt x="739" y="155"/>
                  </a:cubicBezTo>
                  <a:cubicBezTo>
                    <a:pt x="739" y="154"/>
                    <a:pt x="739" y="154"/>
                    <a:pt x="739" y="154"/>
                  </a:cubicBezTo>
                  <a:cubicBezTo>
                    <a:pt x="738" y="154"/>
                    <a:pt x="738" y="154"/>
                    <a:pt x="738" y="154"/>
                  </a:cubicBezTo>
                  <a:cubicBezTo>
                    <a:pt x="738" y="155"/>
                    <a:pt x="738" y="155"/>
                    <a:pt x="738" y="155"/>
                  </a:cubicBezTo>
                  <a:cubicBezTo>
                    <a:pt x="737" y="155"/>
                    <a:pt x="737" y="155"/>
                    <a:pt x="737" y="155"/>
                  </a:cubicBezTo>
                  <a:cubicBezTo>
                    <a:pt x="737" y="154"/>
                    <a:pt x="737" y="154"/>
                    <a:pt x="737" y="154"/>
                  </a:cubicBezTo>
                  <a:cubicBezTo>
                    <a:pt x="737" y="154"/>
                    <a:pt x="737" y="154"/>
                    <a:pt x="737" y="154"/>
                  </a:cubicBezTo>
                  <a:cubicBezTo>
                    <a:pt x="737" y="154"/>
                    <a:pt x="737" y="154"/>
                    <a:pt x="737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5" y="154"/>
                    <a:pt x="735" y="154"/>
                    <a:pt x="735" y="154"/>
                  </a:cubicBezTo>
                  <a:cubicBezTo>
                    <a:pt x="735" y="154"/>
                    <a:pt x="735" y="154"/>
                    <a:pt x="735" y="154"/>
                  </a:cubicBezTo>
                  <a:cubicBezTo>
                    <a:pt x="735" y="154"/>
                    <a:pt x="735" y="154"/>
                    <a:pt x="735" y="154"/>
                  </a:cubicBezTo>
                  <a:cubicBezTo>
                    <a:pt x="735" y="155"/>
                    <a:pt x="735" y="155"/>
                    <a:pt x="735" y="155"/>
                  </a:cubicBezTo>
                  <a:cubicBezTo>
                    <a:pt x="734" y="155"/>
                    <a:pt x="734" y="155"/>
                    <a:pt x="734" y="155"/>
                  </a:cubicBezTo>
                  <a:cubicBezTo>
                    <a:pt x="734" y="154"/>
                    <a:pt x="734" y="154"/>
                    <a:pt x="734" y="154"/>
                  </a:cubicBezTo>
                  <a:cubicBezTo>
                    <a:pt x="733" y="154"/>
                    <a:pt x="733" y="154"/>
                    <a:pt x="733" y="154"/>
                  </a:cubicBezTo>
                  <a:cubicBezTo>
                    <a:pt x="733" y="155"/>
                    <a:pt x="733" y="155"/>
                    <a:pt x="733" y="155"/>
                  </a:cubicBezTo>
                  <a:cubicBezTo>
                    <a:pt x="732" y="155"/>
                    <a:pt x="732" y="155"/>
                    <a:pt x="732" y="155"/>
                  </a:cubicBezTo>
                  <a:cubicBezTo>
                    <a:pt x="732" y="154"/>
                    <a:pt x="732" y="154"/>
                    <a:pt x="732" y="154"/>
                  </a:cubicBezTo>
                  <a:cubicBezTo>
                    <a:pt x="731" y="154"/>
                    <a:pt x="731" y="154"/>
                    <a:pt x="731" y="154"/>
                  </a:cubicBezTo>
                  <a:cubicBezTo>
                    <a:pt x="731" y="154"/>
                    <a:pt x="731" y="154"/>
                    <a:pt x="731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7" y="154"/>
                    <a:pt x="727" y="154"/>
                    <a:pt x="727" y="154"/>
                  </a:cubicBezTo>
                  <a:cubicBezTo>
                    <a:pt x="727" y="154"/>
                    <a:pt x="727" y="154"/>
                    <a:pt x="727" y="154"/>
                  </a:cubicBezTo>
                  <a:cubicBezTo>
                    <a:pt x="726" y="154"/>
                    <a:pt x="726" y="154"/>
                    <a:pt x="726" y="154"/>
                  </a:cubicBezTo>
                  <a:cubicBezTo>
                    <a:pt x="726" y="154"/>
                    <a:pt x="726" y="154"/>
                    <a:pt x="726" y="154"/>
                  </a:cubicBezTo>
                  <a:cubicBezTo>
                    <a:pt x="725" y="154"/>
                    <a:pt x="725" y="154"/>
                    <a:pt x="725" y="154"/>
                  </a:cubicBezTo>
                  <a:cubicBezTo>
                    <a:pt x="725" y="154"/>
                    <a:pt x="725" y="154"/>
                    <a:pt x="725" y="154"/>
                  </a:cubicBezTo>
                  <a:cubicBezTo>
                    <a:pt x="724" y="154"/>
                    <a:pt x="724" y="154"/>
                    <a:pt x="724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0" y="154"/>
                    <a:pt x="720" y="154"/>
                    <a:pt x="720" y="154"/>
                  </a:cubicBezTo>
                  <a:cubicBezTo>
                    <a:pt x="720" y="154"/>
                    <a:pt x="720" y="154"/>
                    <a:pt x="720" y="154"/>
                  </a:cubicBezTo>
                  <a:cubicBezTo>
                    <a:pt x="719" y="154"/>
                    <a:pt x="719" y="154"/>
                    <a:pt x="719" y="154"/>
                  </a:cubicBezTo>
                  <a:cubicBezTo>
                    <a:pt x="718" y="154"/>
                    <a:pt x="718" y="154"/>
                    <a:pt x="718" y="154"/>
                  </a:cubicBezTo>
                  <a:cubicBezTo>
                    <a:pt x="718" y="154"/>
                    <a:pt x="718" y="154"/>
                    <a:pt x="718" y="154"/>
                  </a:cubicBezTo>
                  <a:cubicBezTo>
                    <a:pt x="717" y="154"/>
                    <a:pt x="717" y="154"/>
                    <a:pt x="717" y="154"/>
                  </a:cubicBezTo>
                  <a:cubicBezTo>
                    <a:pt x="717" y="154"/>
                    <a:pt x="717" y="154"/>
                    <a:pt x="717" y="154"/>
                  </a:cubicBezTo>
                  <a:cubicBezTo>
                    <a:pt x="716" y="154"/>
                    <a:pt x="716" y="154"/>
                    <a:pt x="716" y="154"/>
                  </a:cubicBezTo>
                  <a:cubicBezTo>
                    <a:pt x="716" y="154"/>
                    <a:pt x="716" y="154"/>
                    <a:pt x="716" y="154"/>
                  </a:cubicBezTo>
                  <a:cubicBezTo>
                    <a:pt x="716" y="154"/>
                    <a:pt x="716" y="154"/>
                    <a:pt x="716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3" y="154"/>
                    <a:pt x="713" y="154"/>
                    <a:pt x="713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1" y="154"/>
                    <a:pt x="711" y="154"/>
                    <a:pt x="711" y="154"/>
                  </a:cubicBezTo>
                  <a:cubicBezTo>
                    <a:pt x="710" y="154"/>
                    <a:pt x="710" y="154"/>
                    <a:pt x="710" y="154"/>
                  </a:cubicBezTo>
                  <a:cubicBezTo>
                    <a:pt x="710" y="154"/>
                    <a:pt x="710" y="154"/>
                    <a:pt x="710" y="154"/>
                  </a:cubicBezTo>
                  <a:cubicBezTo>
                    <a:pt x="710" y="154"/>
                    <a:pt x="710" y="154"/>
                    <a:pt x="710" y="154"/>
                  </a:cubicBezTo>
                  <a:cubicBezTo>
                    <a:pt x="709" y="154"/>
                    <a:pt x="709" y="154"/>
                    <a:pt x="709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7" y="154"/>
                    <a:pt x="707" y="154"/>
                    <a:pt x="707" y="154"/>
                  </a:cubicBezTo>
                  <a:cubicBezTo>
                    <a:pt x="707" y="154"/>
                    <a:pt x="707" y="154"/>
                    <a:pt x="707" y="154"/>
                  </a:cubicBezTo>
                  <a:cubicBezTo>
                    <a:pt x="707" y="154"/>
                    <a:pt x="707" y="154"/>
                    <a:pt x="707" y="154"/>
                  </a:cubicBezTo>
                  <a:cubicBezTo>
                    <a:pt x="706" y="154"/>
                    <a:pt x="706" y="154"/>
                    <a:pt x="706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2" y="154"/>
                    <a:pt x="702" y="154"/>
                    <a:pt x="702" y="154"/>
                  </a:cubicBezTo>
                  <a:cubicBezTo>
                    <a:pt x="701" y="154"/>
                    <a:pt x="701" y="154"/>
                    <a:pt x="701" y="154"/>
                  </a:cubicBezTo>
                  <a:cubicBezTo>
                    <a:pt x="701" y="154"/>
                    <a:pt x="701" y="154"/>
                    <a:pt x="701" y="154"/>
                  </a:cubicBezTo>
                  <a:cubicBezTo>
                    <a:pt x="701" y="154"/>
                    <a:pt x="701" y="154"/>
                    <a:pt x="701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699" y="154"/>
                    <a:pt x="699" y="154"/>
                    <a:pt x="699" y="154"/>
                  </a:cubicBezTo>
                  <a:cubicBezTo>
                    <a:pt x="698" y="154"/>
                    <a:pt x="698" y="154"/>
                    <a:pt x="698" y="154"/>
                  </a:cubicBezTo>
                  <a:cubicBezTo>
                    <a:pt x="698" y="154"/>
                    <a:pt x="698" y="154"/>
                    <a:pt x="698" y="154"/>
                  </a:cubicBezTo>
                  <a:cubicBezTo>
                    <a:pt x="698" y="154"/>
                    <a:pt x="698" y="154"/>
                    <a:pt x="698" y="154"/>
                  </a:cubicBezTo>
                  <a:cubicBezTo>
                    <a:pt x="697" y="154"/>
                    <a:pt x="697" y="154"/>
                    <a:pt x="697" y="154"/>
                  </a:cubicBezTo>
                  <a:cubicBezTo>
                    <a:pt x="696" y="154"/>
                    <a:pt x="696" y="154"/>
                    <a:pt x="696" y="154"/>
                  </a:cubicBezTo>
                  <a:cubicBezTo>
                    <a:pt x="696" y="154"/>
                    <a:pt x="696" y="154"/>
                    <a:pt x="696" y="154"/>
                  </a:cubicBezTo>
                  <a:cubicBezTo>
                    <a:pt x="695" y="154"/>
                    <a:pt x="695" y="154"/>
                    <a:pt x="695" y="154"/>
                  </a:cubicBezTo>
                  <a:cubicBezTo>
                    <a:pt x="695" y="154"/>
                    <a:pt x="695" y="154"/>
                    <a:pt x="695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3" y="153"/>
                    <a:pt x="693" y="153"/>
                    <a:pt x="693" y="153"/>
                  </a:cubicBezTo>
                  <a:cubicBezTo>
                    <a:pt x="693" y="153"/>
                    <a:pt x="693" y="153"/>
                    <a:pt x="693" y="153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1" y="154"/>
                    <a:pt x="691" y="154"/>
                    <a:pt x="691" y="154"/>
                  </a:cubicBezTo>
                  <a:cubicBezTo>
                    <a:pt x="691" y="153"/>
                    <a:pt x="691" y="153"/>
                    <a:pt x="691" y="153"/>
                  </a:cubicBezTo>
                  <a:cubicBezTo>
                    <a:pt x="690" y="153"/>
                    <a:pt x="690" y="153"/>
                    <a:pt x="690" y="153"/>
                  </a:cubicBezTo>
                  <a:cubicBezTo>
                    <a:pt x="690" y="154"/>
                    <a:pt x="690" y="154"/>
                    <a:pt x="690" y="154"/>
                  </a:cubicBezTo>
                  <a:cubicBezTo>
                    <a:pt x="689" y="154"/>
                    <a:pt x="689" y="154"/>
                    <a:pt x="689" y="154"/>
                  </a:cubicBezTo>
                  <a:cubicBezTo>
                    <a:pt x="689" y="153"/>
                    <a:pt x="689" y="153"/>
                    <a:pt x="689" y="153"/>
                  </a:cubicBezTo>
                  <a:cubicBezTo>
                    <a:pt x="688" y="153"/>
                    <a:pt x="688" y="153"/>
                    <a:pt x="688" y="153"/>
                  </a:cubicBezTo>
                  <a:cubicBezTo>
                    <a:pt x="688" y="154"/>
                    <a:pt x="688" y="154"/>
                    <a:pt x="688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4" y="154"/>
                    <a:pt x="684" y="154"/>
                    <a:pt x="684" y="154"/>
                  </a:cubicBezTo>
                  <a:cubicBezTo>
                    <a:pt x="684" y="153"/>
                    <a:pt x="684" y="153"/>
                    <a:pt x="684" y="153"/>
                  </a:cubicBezTo>
                  <a:cubicBezTo>
                    <a:pt x="683" y="153"/>
                    <a:pt x="683" y="153"/>
                    <a:pt x="683" y="153"/>
                  </a:cubicBezTo>
                  <a:cubicBezTo>
                    <a:pt x="683" y="154"/>
                    <a:pt x="683" y="154"/>
                    <a:pt x="683" y="154"/>
                  </a:cubicBezTo>
                  <a:cubicBezTo>
                    <a:pt x="682" y="154"/>
                    <a:pt x="682" y="154"/>
                    <a:pt x="682" y="154"/>
                  </a:cubicBezTo>
                  <a:cubicBezTo>
                    <a:pt x="682" y="153"/>
                    <a:pt x="682" y="153"/>
                    <a:pt x="682" y="153"/>
                  </a:cubicBezTo>
                  <a:cubicBezTo>
                    <a:pt x="681" y="153"/>
                    <a:pt x="681" y="153"/>
                    <a:pt x="681" y="153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8" y="153"/>
                    <a:pt x="678" y="153"/>
                    <a:pt x="678" y="153"/>
                  </a:cubicBezTo>
                  <a:cubicBezTo>
                    <a:pt x="678" y="153"/>
                    <a:pt x="678" y="153"/>
                    <a:pt x="678" y="153"/>
                  </a:cubicBezTo>
                  <a:cubicBezTo>
                    <a:pt x="678" y="153"/>
                    <a:pt x="678" y="153"/>
                    <a:pt x="678" y="153"/>
                  </a:cubicBezTo>
                  <a:cubicBezTo>
                    <a:pt x="678" y="154"/>
                    <a:pt x="678" y="154"/>
                    <a:pt x="678" y="154"/>
                  </a:cubicBezTo>
                  <a:cubicBezTo>
                    <a:pt x="678" y="154"/>
                    <a:pt x="678" y="154"/>
                    <a:pt x="678" y="154"/>
                  </a:cubicBezTo>
                  <a:cubicBezTo>
                    <a:pt x="678" y="154"/>
                    <a:pt x="678" y="154"/>
                    <a:pt x="678" y="154"/>
                  </a:cubicBezTo>
                  <a:cubicBezTo>
                    <a:pt x="677" y="154"/>
                    <a:pt x="677" y="154"/>
                    <a:pt x="677" y="154"/>
                  </a:cubicBezTo>
                  <a:cubicBezTo>
                    <a:pt x="676" y="153"/>
                    <a:pt x="676" y="153"/>
                    <a:pt x="676" y="153"/>
                  </a:cubicBezTo>
                  <a:cubicBezTo>
                    <a:pt x="676" y="153"/>
                    <a:pt x="676" y="153"/>
                    <a:pt x="676" y="153"/>
                  </a:cubicBezTo>
                  <a:cubicBezTo>
                    <a:pt x="675" y="154"/>
                    <a:pt x="675" y="154"/>
                    <a:pt x="675" y="154"/>
                  </a:cubicBezTo>
                  <a:cubicBezTo>
                    <a:pt x="675" y="154"/>
                    <a:pt x="675" y="154"/>
                    <a:pt x="675" y="154"/>
                  </a:cubicBezTo>
                  <a:cubicBezTo>
                    <a:pt x="674" y="153"/>
                    <a:pt x="674" y="153"/>
                    <a:pt x="674" y="153"/>
                  </a:cubicBezTo>
                  <a:cubicBezTo>
                    <a:pt x="674" y="153"/>
                    <a:pt x="674" y="153"/>
                    <a:pt x="674" y="153"/>
                  </a:cubicBezTo>
                  <a:cubicBezTo>
                    <a:pt x="673" y="154"/>
                    <a:pt x="673" y="154"/>
                    <a:pt x="673" y="154"/>
                  </a:cubicBezTo>
                  <a:cubicBezTo>
                    <a:pt x="673" y="154"/>
                    <a:pt x="673" y="154"/>
                    <a:pt x="673" y="154"/>
                  </a:cubicBezTo>
                  <a:cubicBezTo>
                    <a:pt x="672" y="154"/>
                    <a:pt x="672" y="154"/>
                    <a:pt x="672" y="154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0" y="154"/>
                    <a:pt x="670" y="154"/>
                    <a:pt x="670" y="154"/>
                  </a:cubicBezTo>
                  <a:cubicBezTo>
                    <a:pt x="670" y="154"/>
                    <a:pt x="670" y="154"/>
                    <a:pt x="670" y="154"/>
                  </a:cubicBezTo>
                  <a:cubicBezTo>
                    <a:pt x="670" y="154"/>
                    <a:pt x="670" y="154"/>
                    <a:pt x="670" y="154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8" y="154"/>
                    <a:pt x="668" y="154"/>
                    <a:pt x="668" y="154"/>
                  </a:cubicBezTo>
                  <a:cubicBezTo>
                    <a:pt x="668" y="154"/>
                    <a:pt x="668" y="154"/>
                    <a:pt x="668" y="154"/>
                  </a:cubicBezTo>
                  <a:cubicBezTo>
                    <a:pt x="667" y="153"/>
                    <a:pt x="667" y="153"/>
                    <a:pt x="667" y="153"/>
                  </a:cubicBezTo>
                  <a:cubicBezTo>
                    <a:pt x="666" y="153"/>
                    <a:pt x="666" y="153"/>
                    <a:pt x="666" y="153"/>
                  </a:cubicBezTo>
                  <a:cubicBezTo>
                    <a:pt x="666" y="154"/>
                    <a:pt x="666" y="154"/>
                    <a:pt x="666" y="154"/>
                  </a:cubicBezTo>
                  <a:cubicBezTo>
                    <a:pt x="665" y="154"/>
                    <a:pt x="665" y="154"/>
                    <a:pt x="665" y="154"/>
                  </a:cubicBezTo>
                  <a:cubicBezTo>
                    <a:pt x="665" y="154"/>
                    <a:pt x="665" y="154"/>
                    <a:pt x="665" y="154"/>
                  </a:cubicBezTo>
                  <a:cubicBezTo>
                    <a:pt x="665" y="153"/>
                    <a:pt x="665" y="153"/>
                    <a:pt x="665" y="153"/>
                  </a:cubicBezTo>
                  <a:cubicBezTo>
                    <a:pt x="665" y="153"/>
                    <a:pt x="665" y="153"/>
                    <a:pt x="665" y="153"/>
                  </a:cubicBezTo>
                  <a:cubicBezTo>
                    <a:pt x="665" y="153"/>
                    <a:pt x="665" y="153"/>
                    <a:pt x="665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4"/>
                    <a:pt x="663" y="154"/>
                    <a:pt x="663" y="154"/>
                  </a:cubicBezTo>
                  <a:cubicBezTo>
                    <a:pt x="663" y="154"/>
                    <a:pt x="663" y="154"/>
                    <a:pt x="663" y="154"/>
                  </a:cubicBezTo>
                  <a:cubicBezTo>
                    <a:pt x="663" y="156"/>
                    <a:pt x="663" y="156"/>
                    <a:pt x="663" y="156"/>
                  </a:cubicBezTo>
                  <a:cubicBezTo>
                    <a:pt x="660" y="156"/>
                    <a:pt x="660" y="156"/>
                    <a:pt x="660" y="156"/>
                  </a:cubicBezTo>
                  <a:cubicBezTo>
                    <a:pt x="660" y="157"/>
                    <a:pt x="660" y="157"/>
                    <a:pt x="660" y="157"/>
                  </a:cubicBezTo>
                  <a:cubicBezTo>
                    <a:pt x="661" y="158"/>
                    <a:pt x="661" y="158"/>
                    <a:pt x="661" y="158"/>
                  </a:cubicBezTo>
                  <a:cubicBezTo>
                    <a:pt x="661" y="158"/>
                    <a:pt x="661" y="158"/>
                    <a:pt x="661" y="158"/>
                  </a:cubicBezTo>
                  <a:cubicBezTo>
                    <a:pt x="662" y="160"/>
                    <a:pt x="662" y="160"/>
                    <a:pt x="662" y="160"/>
                  </a:cubicBezTo>
                  <a:cubicBezTo>
                    <a:pt x="662" y="166"/>
                    <a:pt x="662" y="166"/>
                    <a:pt x="662" y="166"/>
                  </a:cubicBezTo>
                  <a:cubicBezTo>
                    <a:pt x="656" y="166"/>
                    <a:pt x="656" y="166"/>
                    <a:pt x="656" y="166"/>
                  </a:cubicBezTo>
                  <a:cubicBezTo>
                    <a:pt x="656" y="166"/>
                    <a:pt x="656" y="166"/>
                    <a:pt x="656" y="166"/>
                  </a:cubicBezTo>
                  <a:cubicBezTo>
                    <a:pt x="656" y="167"/>
                    <a:pt x="656" y="167"/>
                    <a:pt x="656" y="167"/>
                  </a:cubicBezTo>
                  <a:cubicBezTo>
                    <a:pt x="656" y="167"/>
                    <a:pt x="656" y="167"/>
                    <a:pt x="656" y="167"/>
                  </a:cubicBezTo>
                  <a:cubicBezTo>
                    <a:pt x="657" y="168"/>
                    <a:pt x="657" y="168"/>
                    <a:pt x="657" y="168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9" y="171"/>
                    <a:pt x="659" y="171"/>
                    <a:pt x="659" y="171"/>
                  </a:cubicBezTo>
                  <a:cubicBezTo>
                    <a:pt x="659" y="172"/>
                    <a:pt x="659" y="172"/>
                    <a:pt x="659" y="172"/>
                  </a:cubicBezTo>
                  <a:cubicBezTo>
                    <a:pt x="663" y="175"/>
                    <a:pt x="663" y="175"/>
                    <a:pt x="663" y="175"/>
                  </a:cubicBezTo>
                  <a:cubicBezTo>
                    <a:pt x="663" y="176"/>
                    <a:pt x="663" y="176"/>
                    <a:pt x="663" y="176"/>
                  </a:cubicBezTo>
                  <a:cubicBezTo>
                    <a:pt x="663" y="182"/>
                    <a:pt x="663" y="182"/>
                    <a:pt x="663" y="182"/>
                  </a:cubicBezTo>
                  <a:cubicBezTo>
                    <a:pt x="662" y="182"/>
                    <a:pt x="662" y="182"/>
                    <a:pt x="662" y="182"/>
                  </a:cubicBezTo>
                  <a:cubicBezTo>
                    <a:pt x="662" y="183"/>
                    <a:pt x="662" y="183"/>
                    <a:pt x="662" y="183"/>
                  </a:cubicBezTo>
                  <a:cubicBezTo>
                    <a:pt x="662" y="183"/>
                    <a:pt x="662" y="183"/>
                    <a:pt x="662" y="183"/>
                  </a:cubicBezTo>
                  <a:cubicBezTo>
                    <a:pt x="662" y="183"/>
                    <a:pt x="662" y="183"/>
                    <a:pt x="662" y="183"/>
                  </a:cubicBezTo>
                  <a:cubicBezTo>
                    <a:pt x="662" y="184"/>
                    <a:pt x="662" y="184"/>
                    <a:pt x="662" y="184"/>
                  </a:cubicBezTo>
                  <a:cubicBezTo>
                    <a:pt x="663" y="184"/>
                    <a:pt x="663" y="184"/>
                    <a:pt x="663" y="184"/>
                  </a:cubicBezTo>
                  <a:cubicBezTo>
                    <a:pt x="663" y="184"/>
                    <a:pt x="663" y="184"/>
                    <a:pt x="663" y="184"/>
                  </a:cubicBezTo>
                  <a:cubicBezTo>
                    <a:pt x="663" y="185"/>
                    <a:pt x="663" y="185"/>
                    <a:pt x="663" y="185"/>
                  </a:cubicBezTo>
                  <a:cubicBezTo>
                    <a:pt x="663" y="185"/>
                    <a:pt x="663" y="185"/>
                    <a:pt x="663" y="185"/>
                  </a:cubicBezTo>
                  <a:cubicBezTo>
                    <a:pt x="663" y="186"/>
                    <a:pt x="663" y="186"/>
                    <a:pt x="663" y="186"/>
                  </a:cubicBezTo>
                  <a:cubicBezTo>
                    <a:pt x="664" y="201"/>
                    <a:pt x="664" y="201"/>
                    <a:pt x="664" y="201"/>
                  </a:cubicBezTo>
                  <a:cubicBezTo>
                    <a:pt x="661" y="201"/>
                    <a:pt x="661" y="201"/>
                    <a:pt x="661" y="201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3" y="202"/>
                    <a:pt x="663" y="202"/>
                    <a:pt x="663" y="202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4"/>
                    <a:pt x="663" y="204"/>
                    <a:pt x="663" y="204"/>
                  </a:cubicBezTo>
                  <a:cubicBezTo>
                    <a:pt x="663" y="204"/>
                    <a:pt x="663" y="204"/>
                    <a:pt x="663" y="204"/>
                  </a:cubicBezTo>
                  <a:cubicBezTo>
                    <a:pt x="664" y="204"/>
                    <a:pt x="664" y="204"/>
                    <a:pt x="664" y="204"/>
                  </a:cubicBezTo>
                  <a:cubicBezTo>
                    <a:pt x="664" y="232"/>
                    <a:pt x="664" y="232"/>
                    <a:pt x="664" y="232"/>
                  </a:cubicBezTo>
                  <a:cubicBezTo>
                    <a:pt x="663" y="233"/>
                    <a:pt x="663" y="233"/>
                    <a:pt x="663" y="233"/>
                  </a:cubicBezTo>
                  <a:cubicBezTo>
                    <a:pt x="663" y="235"/>
                    <a:pt x="663" y="235"/>
                    <a:pt x="663" y="235"/>
                  </a:cubicBezTo>
                  <a:cubicBezTo>
                    <a:pt x="650" y="235"/>
                    <a:pt x="650" y="235"/>
                    <a:pt x="650" y="235"/>
                  </a:cubicBezTo>
                  <a:cubicBezTo>
                    <a:pt x="650" y="234"/>
                    <a:pt x="650" y="234"/>
                    <a:pt x="650" y="234"/>
                  </a:cubicBezTo>
                  <a:cubicBezTo>
                    <a:pt x="650" y="234"/>
                    <a:pt x="650" y="234"/>
                    <a:pt x="650" y="234"/>
                  </a:cubicBezTo>
                  <a:cubicBezTo>
                    <a:pt x="649" y="233"/>
                    <a:pt x="649" y="233"/>
                    <a:pt x="649" y="233"/>
                  </a:cubicBezTo>
                  <a:cubicBezTo>
                    <a:pt x="649" y="233"/>
                    <a:pt x="649" y="233"/>
                    <a:pt x="649" y="233"/>
                  </a:cubicBezTo>
                  <a:cubicBezTo>
                    <a:pt x="649" y="233"/>
                    <a:pt x="649" y="233"/>
                    <a:pt x="649" y="233"/>
                  </a:cubicBezTo>
                  <a:cubicBezTo>
                    <a:pt x="649" y="232"/>
                    <a:pt x="649" y="232"/>
                    <a:pt x="649" y="232"/>
                  </a:cubicBezTo>
                  <a:cubicBezTo>
                    <a:pt x="648" y="232"/>
                    <a:pt x="648" y="232"/>
                    <a:pt x="648" y="232"/>
                  </a:cubicBezTo>
                  <a:cubicBezTo>
                    <a:pt x="648" y="231"/>
                    <a:pt x="648" y="231"/>
                    <a:pt x="648" y="231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7"/>
                    <a:pt x="646" y="227"/>
                    <a:pt x="646" y="227"/>
                  </a:cubicBezTo>
                  <a:cubicBezTo>
                    <a:pt x="633" y="201"/>
                    <a:pt x="633" y="201"/>
                    <a:pt x="633" y="201"/>
                  </a:cubicBezTo>
                  <a:cubicBezTo>
                    <a:pt x="634" y="200"/>
                    <a:pt x="634" y="199"/>
                    <a:pt x="634" y="198"/>
                  </a:cubicBezTo>
                  <a:cubicBezTo>
                    <a:pt x="634" y="195"/>
                    <a:pt x="632" y="193"/>
                    <a:pt x="630" y="192"/>
                  </a:cubicBezTo>
                  <a:cubicBezTo>
                    <a:pt x="623" y="165"/>
                    <a:pt x="623" y="165"/>
                    <a:pt x="623" y="165"/>
                  </a:cubicBezTo>
                  <a:cubicBezTo>
                    <a:pt x="622" y="162"/>
                    <a:pt x="622" y="162"/>
                    <a:pt x="622" y="162"/>
                  </a:cubicBezTo>
                  <a:cubicBezTo>
                    <a:pt x="622" y="162"/>
                    <a:pt x="622" y="162"/>
                    <a:pt x="622" y="162"/>
                  </a:cubicBezTo>
                  <a:cubicBezTo>
                    <a:pt x="622" y="162"/>
                    <a:pt x="622" y="162"/>
                    <a:pt x="622" y="162"/>
                  </a:cubicBezTo>
                  <a:cubicBezTo>
                    <a:pt x="620" y="155"/>
                    <a:pt x="620" y="155"/>
                    <a:pt x="620" y="155"/>
                  </a:cubicBezTo>
                  <a:cubicBezTo>
                    <a:pt x="621" y="154"/>
                    <a:pt x="621" y="153"/>
                    <a:pt x="621" y="151"/>
                  </a:cubicBezTo>
                  <a:cubicBezTo>
                    <a:pt x="621" y="150"/>
                    <a:pt x="621" y="149"/>
                    <a:pt x="620" y="148"/>
                  </a:cubicBezTo>
                  <a:cubicBezTo>
                    <a:pt x="620" y="148"/>
                    <a:pt x="620" y="148"/>
                    <a:pt x="620" y="148"/>
                  </a:cubicBezTo>
                  <a:cubicBezTo>
                    <a:pt x="620" y="148"/>
                    <a:pt x="620" y="148"/>
                    <a:pt x="620" y="148"/>
                  </a:cubicBezTo>
                  <a:cubicBezTo>
                    <a:pt x="620" y="148"/>
                    <a:pt x="620" y="148"/>
                    <a:pt x="620" y="148"/>
                  </a:cubicBezTo>
                  <a:cubicBezTo>
                    <a:pt x="619" y="147"/>
                    <a:pt x="619" y="147"/>
                    <a:pt x="618" y="147"/>
                  </a:cubicBezTo>
                  <a:cubicBezTo>
                    <a:pt x="617" y="137"/>
                    <a:pt x="617" y="137"/>
                    <a:pt x="617" y="137"/>
                  </a:cubicBezTo>
                  <a:cubicBezTo>
                    <a:pt x="617" y="137"/>
                    <a:pt x="617" y="137"/>
                    <a:pt x="617" y="137"/>
                  </a:cubicBezTo>
                  <a:cubicBezTo>
                    <a:pt x="615" y="114"/>
                    <a:pt x="615" y="114"/>
                    <a:pt x="615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3"/>
                    <a:pt x="614" y="113"/>
                    <a:pt x="614" y="113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0"/>
                    <a:pt x="612" y="90"/>
                    <a:pt x="612" y="90"/>
                  </a:cubicBezTo>
                  <a:cubicBezTo>
                    <a:pt x="612" y="90"/>
                    <a:pt x="612" y="90"/>
                    <a:pt x="612" y="90"/>
                  </a:cubicBezTo>
                  <a:cubicBezTo>
                    <a:pt x="612" y="90"/>
                    <a:pt x="612" y="90"/>
                    <a:pt x="612" y="90"/>
                  </a:cubicBezTo>
                  <a:cubicBezTo>
                    <a:pt x="611" y="80"/>
                    <a:pt x="611" y="80"/>
                    <a:pt x="611" y="80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09" y="37"/>
                    <a:pt x="609" y="37"/>
                    <a:pt x="609" y="37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10" y="34"/>
                    <a:pt x="610" y="34"/>
                    <a:pt x="610" y="34"/>
                  </a:cubicBezTo>
                  <a:cubicBezTo>
                    <a:pt x="610" y="34"/>
                    <a:pt x="610" y="34"/>
                    <a:pt x="610" y="34"/>
                  </a:cubicBezTo>
                  <a:cubicBezTo>
                    <a:pt x="610" y="34"/>
                    <a:pt x="610" y="34"/>
                    <a:pt x="610" y="34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09" y="33"/>
                    <a:pt x="609" y="33"/>
                    <a:pt x="609" y="33"/>
                  </a:cubicBezTo>
                  <a:cubicBezTo>
                    <a:pt x="609" y="33"/>
                    <a:pt x="609" y="33"/>
                    <a:pt x="609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612" y="26"/>
                    <a:pt x="612" y="26"/>
                    <a:pt x="612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3" y="25"/>
                    <a:pt x="614" y="24"/>
                    <a:pt x="614" y="23"/>
                  </a:cubicBezTo>
                  <a:cubicBezTo>
                    <a:pt x="614" y="21"/>
                    <a:pt x="612" y="20"/>
                    <a:pt x="610" y="19"/>
                  </a:cubicBezTo>
                  <a:cubicBezTo>
                    <a:pt x="610" y="15"/>
                    <a:pt x="610" y="15"/>
                    <a:pt x="610" y="15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2"/>
                    <a:pt x="609" y="10"/>
                    <a:pt x="607" y="9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4"/>
                    <a:pt x="607" y="4"/>
                  </a:cubicBezTo>
                  <a:cubicBezTo>
                    <a:pt x="607" y="4"/>
                    <a:pt x="607" y="4"/>
                    <a:pt x="607" y="4"/>
                  </a:cubicBezTo>
                  <a:cubicBezTo>
                    <a:pt x="607" y="4"/>
                    <a:pt x="607" y="4"/>
                    <a:pt x="607" y="4"/>
                  </a:cubicBezTo>
                  <a:cubicBezTo>
                    <a:pt x="607" y="4"/>
                    <a:pt x="607" y="4"/>
                    <a:pt x="607" y="4"/>
                  </a:cubicBezTo>
                  <a:cubicBezTo>
                    <a:pt x="607" y="4"/>
                    <a:pt x="606" y="4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2"/>
                    <a:pt x="606" y="2"/>
                    <a:pt x="606" y="2"/>
                  </a:cubicBezTo>
                  <a:cubicBezTo>
                    <a:pt x="606" y="2"/>
                    <a:pt x="606" y="2"/>
                    <a:pt x="606" y="2"/>
                  </a:cubicBezTo>
                  <a:cubicBezTo>
                    <a:pt x="606" y="2"/>
                    <a:pt x="606" y="2"/>
                    <a:pt x="606" y="2"/>
                  </a:cubicBezTo>
                  <a:cubicBezTo>
                    <a:pt x="606" y="1"/>
                    <a:pt x="606" y="1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3" y="0"/>
                    <a:pt x="602" y="1"/>
                    <a:pt x="602" y="2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1" y="6"/>
                    <a:pt x="601" y="6"/>
                    <a:pt x="601" y="6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8"/>
                    <a:pt x="602" y="8"/>
                    <a:pt x="602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599" y="10"/>
                    <a:pt x="598" y="12"/>
                    <a:pt x="598" y="14"/>
                  </a:cubicBezTo>
                  <a:cubicBezTo>
                    <a:pt x="598" y="15"/>
                    <a:pt x="598" y="15"/>
                    <a:pt x="598" y="15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9"/>
                    <a:pt x="598" y="19"/>
                    <a:pt x="598" y="19"/>
                  </a:cubicBezTo>
                  <a:cubicBezTo>
                    <a:pt x="598" y="19"/>
                    <a:pt x="598" y="19"/>
                    <a:pt x="598" y="19"/>
                  </a:cubicBezTo>
                  <a:cubicBezTo>
                    <a:pt x="598" y="20"/>
                    <a:pt x="598" y="20"/>
                    <a:pt x="597" y="20"/>
                  </a:cubicBezTo>
                  <a:cubicBezTo>
                    <a:pt x="597" y="20"/>
                    <a:pt x="597" y="20"/>
                    <a:pt x="597" y="20"/>
                  </a:cubicBezTo>
                  <a:cubicBezTo>
                    <a:pt x="597" y="20"/>
                    <a:pt x="597" y="20"/>
                    <a:pt x="597" y="20"/>
                  </a:cubicBezTo>
                  <a:cubicBezTo>
                    <a:pt x="595" y="21"/>
                    <a:pt x="594" y="22"/>
                    <a:pt x="594" y="23"/>
                  </a:cubicBezTo>
                  <a:cubicBezTo>
                    <a:pt x="594" y="24"/>
                    <a:pt x="595" y="25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6" y="26"/>
                    <a:pt x="596" y="26"/>
                    <a:pt x="596" y="26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1"/>
                    <a:pt x="596" y="31"/>
                    <a:pt x="596" y="31"/>
                  </a:cubicBezTo>
                  <a:cubicBezTo>
                    <a:pt x="596" y="31"/>
                    <a:pt x="596" y="31"/>
                    <a:pt x="596" y="31"/>
                  </a:cubicBezTo>
                  <a:cubicBezTo>
                    <a:pt x="596" y="31"/>
                    <a:pt x="596" y="31"/>
                    <a:pt x="596" y="31"/>
                  </a:cubicBezTo>
                  <a:cubicBezTo>
                    <a:pt x="597" y="31"/>
                    <a:pt x="597" y="31"/>
                    <a:pt x="597" y="31"/>
                  </a:cubicBezTo>
                  <a:cubicBezTo>
                    <a:pt x="597" y="31"/>
                    <a:pt x="597" y="31"/>
                    <a:pt x="597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2"/>
                    <a:pt x="598" y="32"/>
                    <a:pt x="598" y="32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9" y="33"/>
                    <a:pt x="599" y="33"/>
                    <a:pt x="599" y="33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8" y="34"/>
                    <a:pt x="598" y="34"/>
                    <a:pt x="598" y="34"/>
                  </a:cubicBezTo>
                  <a:cubicBezTo>
                    <a:pt x="598" y="34"/>
                    <a:pt x="598" y="34"/>
                    <a:pt x="598" y="34"/>
                  </a:cubicBezTo>
                  <a:cubicBezTo>
                    <a:pt x="598" y="34"/>
                    <a:pt x="598" y="34"/>
                    <a:pt x="598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7"/>
                    <a:pt x="599" y="37"/>
                    <a:pt x="599" y="37"/>
                  </a:cubicBezTo>
                  <a:cubicBezTo>
                    <a:pt x="599" y="37"/>
                    <a:pt x="599" y="37"/>
                    <a:pt x="599" y="37"/>
                  </a:cubicBezTo>
                  <a:cubicBezTo>
                    <a:pt x="596" y="78"/>
                    <a:pt x="596" y="78"/>
                    <a:pt x="596" y="78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80"/>
                    <a:pt x="596" y="80"/>
                    <a:pt x="596" y="8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1"/>
                    <a:pt x="595" y="91"/>
                    <a:pt x="595" y="91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4"/>
                    <a:pt x="592" y="114"/>
                    <a:pt x="592" y="114"/>
                  </a:cubicBezTo>
                  <a:cubicBezTo>
                    <a:pt x="589" y="136"/>
                    <a:pt x="589" y="136"/>
                    <a:pt x="589" y="136"/>
                  </a:cubicBezTo>
                  <a:cubicBezTo>
                    <a:pt x="589" y="136"/>
                    <a:pt x="589" y="136"/>
                    <a:pt x="589" y="136"/>
                  </a:cubicBezTo>
                  <a:cubicBezTo>
                    <a:pt x="589" y="136"/>
                    <a:pt x="589" y="136"/>
                    <a:pt x="589" y="136"/>
                  </a:cubicBezTo>
                  <a:cubicBezTo>
                    <a:pt x="589" y="138"/>
                    <a:pt x="589" y="138"/>
                    <a:pt x="589" y="138"/>
                  </a:cubicBezTo>
                  <a:cubicBezTo>
                    <a:pt x="588" y="147"/>
                    <a:pt x="588" y="147"/>
                    <a:pt x="588" y="147"/>
                  </a:cubicBezTo>
                  <a:cubicBezTo>
                    <a:pt x="587" y="147"/>
                    <a:pt x="587" y="147"/>
                    <a:pt x="587" y="147"/>
                  </a:cubicBezTo>
                  <a:cubicBezTo>
                    <a:pt x="587" y="147"/>
                    <a:pt x="587" y="147"/>
                    <a:pt x="587" y="147"/>
                  </a:cubicBezTo>
                  <a:cubicBezTo>
                    <a:pt x="586" y="148"/>
                    <a:pt x="586" y="148"/>
                    <a:pt x="586" y="148"/>
                  </a:cubicBezTo>
                  <a:cubicBezTo>
                    <a:pt x="586" y="148"/>
                    <a:pt x="586" y="148"/>
                    <a:pt x="586" y="148"/>
                  </a:cubicBezTo>
                  <a:cubicBezTo>
                    <a:pt x="585" y="149"/>
                    <a:pt x="584" y="150"/>
                    <a:pt x="584" y="151"/>
                  </a:cubicBezTo>
                  <a:cubicBezTo>
                    <a:pt x="584" y="153"/>
                    <a:pt x="585" y="154"/>
                    <a:pt x="586" y="155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4" y="162"/>
                    <a:pt x="584" y="162"/>
                    <a:pt x="584" y="162"/>
                  </a:cubicBezTo>
                  <a:cubicBezTo>
                    <a:pt x="584" y="162"/>
                    <a:pt x="584" y="162"/>
                    <a:pt x="584" y="162"/>
                  </a:cubicBezTo>
                  <a:cubicBezTo>
                    <a:pt x="584" y="162"/>
                    <a:pt x="584" y="162"/>
                    <a:pt x="584" y="162"/>
                  </a:cubicBezTo>
                  <a:cubicBezTo>
                    <a:pt x="584" y="164"/>
                    <a:pt x="584" y="164"/>
                    <a:pt x="584" y="164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1"/>
                    <a:pt x="576" y="191"/>
                    <a:pt x="576" y="191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2" y="193"/>
                    <a:pt x="571" y="195"/>
                    <a:pt x="571" y="198"/>
                  </a:cubicBezTo>
                  <a:cubicBezTo>
                    <a:pt x="571" y="199"/>
                    <a:pt x="571" y="200"/>
                    <a:pt x="572" y="201"/>
                  </a:cubicBezTo>
                  <a:cubicBezTo>
                    <a:pt x="572" y="201"/>
                    <a:pt x="572" y="201"/>
                    <a:pt x="572" y="201"/>
                  </a:cubicBezTo>
                  <a:cubicBezTo>
                    <a:pt x="572" y="202"/>
                    <a:pt x="572" y="202"/>
                    <a:pt x="572" y="202"/>
                  </a:cubicBezTo>
                  <a:cubicBezTo>
                    <a:pt x="572" y="202"/>
                    <a:pt x="572" y="202"/>
                    <a:pt x="572" y="202"/>
                  </a:cubicBezTo>
                  <a:cubicBezTo>
                    <a:pt x="571" y="203"/>
                    <a:pt x="571" y="203"/>
                    <a:pt x="571" y="203"/>
                  </a:cubicBezTo>
                  <a:cubicBezTo>
                    <a:pt x="571" y="203"/>
                    <a:pt x="571" y="203"/>
                    <a:pt x="571" y="203"/>
                  </a:cubicBezTo>
                  <a:cubicBezTo>
                    <a:pt x="571" y="203"/>
                    <a:pt x="571" y="203"/>
                    <a:pt x="571" y="203"/>
                  </a:cubicBezTo>
                  <a:cubicBezTo>
                    <a:pt x="570" y="206"/>
                    <a:pt x="570" y="206"/>
                    <a:pt x="570" y="206"/>
                  </a:cubicBezTo>
                  <a:cubicBezTo>
                    <a:pt x="570" y="206"/>
                    <a:pt x="570" y="206"/>
                    <a:pt x="570" y="206"/>
                  </a:cubicBezTo>
                  <a:cubicBezTo>
                    <a:pt x="569" y="207"/>
                    <a:pt x="569" y="207"/>
                    <a:pt x="569" y="207"/>
                  </a:cubicBezTo>
                  <a:cubicBezTo>
                    <a:pt x="569" y="207"/>
                    <a:pt x="569" y="207"/>
                    <a:pt x="569" y="207"/>
                  </a:cubicBezTo>
                  <a:cubicBezTo>
                    <a:pt x="567" y="211"/>
                    <a:pt x="567" y="211"/>
                    <a:pt x="567" y="211"/>
                  </a:cubicBezTo>
                  <a:cubicBezTo>
                    <a:pt x="567" y="212"/>
                    <a:pt x="567" y="212"/>
                    <a:pt x="567" y="212"/>
                  </a:cubicBezTo>
                  <a:cubicBezTo>
                    <a:pt x="567" y="212"/>
                    <a:pt x="567" y="212"/>
                    <a:pt x="567" y="212"/>
                  </a:cubicBezTo>
                  <a:cubicBezTo>
                    <a:pt x="567" y="212"/>
                    <a:pt x="567" y="212"/>
                    <a:pt x="567" y="212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5" y="215"/>
                    <a:pt x="565" y="215"/>
                    <a:pt x="565" y="215"/>
                  </a:cubicBezTo>
                  <a:cubicBezTo>
                    <a:pt x="565" y="215"/>
                    <a:pt x="565" y="215"/>
                    <a:pt x="565" y="215"/>
                  </a:cubicBezTo>
                  <a:cubicBezTo>
                    <a:pt x="565" y="215"/>
                    <a:pt x="565" y="215"/>
                    <a:pt x="565" y="215"/>
                  </a:cubicBezTo>
                  <a:cubicBezTo>
                    <a:pt x="564" y="218"/>
                    <a:pt x="564" y="218"/>
                    <a:pt x="564" y="218"/>
                  </a:cubicBezTo>
                  <a:cubicBezTo>
                    <a:pt x="564" y="218"/>
                    <a:pt x="564" y="218"/>
                    <a:pt x="564" y="218"/>
                  </a:cubicBezTo>
                  <a:cubicBezTo>
                    <a:pt x="563" y="218"/>
                    <a:pt x="563" y="218"/>
                    <a:pt x="563" y="218"/>
                  </a:cubicBezTo>
                  <a:cubicBezTo>
                    <a:pt x="563" y="218"/>
                    <a:pt x="563" y="218"/>
                    <a:pt x="563" y="218"/>
                  </a:cubicBezTo>
                  <a:cubicBezTo>
                    <a:pt x="563" y="218"/>
                    <a:pt x="563" y="218"/>
                    <a:pt x="563" y="218"/>
                  </a:cubicBezTo>
                  <a:cubicBezTo>
                    <a:pt x="560" y="224"/>
                    <a:pt x="560" y="224"/>
                    <a:pt x="560" y="224"/>
                  </a:cubicBezTo>
                  <a:cubicBezTo>
                    <a:pt x="557" y="229"/>
                    <a:pt x="557" y="229"/>
                    <a:pt x="557" y="229"/>
                  </a:cubicBezTo>
                  <a:cubicBezTo>
                    <a:pt x="558" y="229"/>
                    <a:pt x="558" y="229"/>
                    <a:pt x="558" y="229"/>
                  </a:cubicBezTo>
                  <a:cubicBezTo>
                    <a:pt x="558" y="229"/>
                    <a:pt x="558" y="229"/>
                    <a:pt x="558" y="229"/>
                  </a:cubicBezTo>
                  <a:cubicBezTo>
                    <a:pt x="557" y="229"/>
                    <a:pt x="557" y="229"/>
                    <a:pt x="557" y="229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6" y="231"/>
                    <a:pt x="556" y="231"/>
                    <a:pt x="556" y="231"/>
                  </a:cubicBezTo>
                  <a:cubicBezTo>
                    <a:pt x="556" y="231"/>
                    <a:pt x="556" y="232"/>
                    <a:pt x="555" y="233"/>
                  </a:cubicBezTo>
                  <a:cubicBezTo>
                    <a:pt x="555" y="148"/>
                    <a:pt x="555" y="148"/>
                    <a:pt x="555" y="148"/>
                  </a:cubicBezTo>
                  <a:cubicBezTo>
                    <a:pt x="554" y="149"/>
                    <a:pt x="554" y="149"/>
                    <a:pt x="554" y="149"/>
                  </a:cubicBezTo>
                  <a:cubicBezTo>
                    <a:pt x="552" y="150"/>
                    <a:pt x="552" y="150"/>
                    <a:pt x="552" y="150"/>
                  </a:cubicBezTo>
                  <a:cubicBezTo>
                    <a:pt x="549" y="153"/>
                    <a:pt x="549" y="153"/>
                    <a:pt x="549" y="153"/>
                  </a:cubicBezTo>
                  <a:cubicBezTo>
                    <a:pt x="547" y="154"/>
                    <a:pt x="547" y="154"/>
                    <a:pt x="547" y="154"/>
                  </a:cubicBezTo>
                  <a:cubicBezTo>
                    <a:pt x="545" y="159"/>
                    <a:pt x="545" y="159"/>
                    <a:pt x="545" y="159"/>
                  </a:cubicBezTo>
                  <a:cubicBezTo>
                    <a:pt x="545" y="156"/>
                    <a:pt x="545" y="156"/>
                    <a:pt x="545" y="156"/>
                  </a:cubicBezTo>
                  <a:cubicBezTo>
                    <a:pt x="540" y="160"/>
                    <a:pt x="540" y="160"/>
                    <a:pt x="540" y="160"/>
                  </a:cubicBezTo>
                  <a:cubicBezTo>
                    <a:pt x="539" y="163"/>
                    <a:pt x="539" y="163"/>
                    <a:pt x="539" y="163"/>
                  </a:cubicBezTo>
                  <a:cubicBezTo>
                    <a:pt x="533" y="169"/>
                    <a:pt x="533" y="169"/>
                    <a:pt x="533" y="169"/>
                  </a:cubicBezTo>
                  <a:cubicBezTo>
                    <a:pt x="533" y="210"/>
                    <a:pt x="533" y="210"/>
                    <a:pt x="533" y="210"/>
                  </a:cubicBezTo>
                  <a:cubicBezTo>
                    <a:pt x="537" y="215"/>
                    <a:pt x="537" y="215"/>
                    <a:pt x="537" y="215"/>
                  </a:cubicBezTo>
                  <a:cubicBezTo>
                    <a:pt x="537" y="215"/>
                    <a:pt x="537" y="215"/>
                    <a:pt x="537" y="215"/>
                  </a:cubicBezTo>
                  <a:cubicBezTo>
                    <a:pt x="534" y="215"/>
                    <a:pt x="534" y="215"/>
                    <a:pt x="534" y="215"/>
                  </a:cubicBezTo>
                  <a:cubicBezTo>
                    <a:pt x="534" y="214"/>
                    <a:pt x="534" y="214"/>
                    <a:pt x="534" y="214"/>
                  </a:cubicBezTo>
                  <a:cubicBezTo>
                    <a:pt x="533" y="214"/>
                    <a:pt x="533" y="214"/>
                    <a:pt x="533" y="214"/>
                  </a:cubicBezTo>
                  <a:cubicBezTo>
                    <a:pt x="532" y="214"/>
                    <a:pt x="532" y="214"/>
                    <a:pt x="532" y="214"/>
                  </a:cubicBezTo>
                  <a:cubicBezTo>
                    <a:pt x="530" y="214"/>
                    <a:pt x="530" y="214"/>
                    <a:pt x="530" y="214"/>
                  </a:cubicBezTo>
                  <a:cubicBezTo>
                    <a:pt x="530" y="214"/>
                    <a:pt x="530" y="214"/>
                    <a:pt x="530" y="214"/>
                  </a:cubicBezTo>
                  <a:cubicBezTo>
                    <a:pt x="529" y="214"/>
                    <a:pt x="529" y="214"/>
                    <a:pt x="529" y="214"/>
                  </a:cubicBezTo>
                  <a:cubicBezTo>
                    <a:pt x="529" y="214"/>
                    <a:pt x="529" y="214"/>
                    <a:pt x="529" y="214"/>
                  </a:cubicBezTo>
                  <a:cubicBezTo>
                    <a:pt x="528" y="214"/>
                    <a:pt x="528" y="214"/>
                    <a:pt x="528" y="214"/>
                  </a:cubicBezTo>
                  <a:cubicBezTo>
                    <a:pt x="528" y="214"/>
                    <a:pt x="528" y="214"/>
                    <a:pt x="528" y="214"/>
                  </a:cubicBezTo>
                  <a:cubicBezTo>
                    <a:pt x="527" y="214"/>
                    <a:pt x="527" y="214"/>
                    <a:pt x="527" y="214"/>
                  </a:cubicBezTo>
                  <a:cubicBezTo>
                    <a:pt x="527" y="214"/>
                    <a:pt x="527" y="214"/>
                    <a:pt x="527" y="214"/>
                  </a:cubicBezTo>
                  <a:cubicBezTo>
                    <a:pt x="526" y="214"/>
                    <a:pt x="526" y="214"/>
                    <a:pt x="526" y="214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4" y="214"/>
                    <a:pt x="524" y="214"/>
                    <a:pt x="524" y="214"/>
                  </a:cubicBezTo>
                  <a:cubicBezTo>
                    <a:pt x="523" y="214"/>
                    <a:pt x="523" y="214"/>
                    <a:pt x="523" y="214"/>
                  </a:cubicBezTo>
                  <a:cubicBezTo>
                    <a:pt x="522" y="214"/>
                    <a:pt x="522" y="214"/>
                    <a:pt x="522" y="214"/>
                  </a:cubicBezTo>
                  <a:cubicBezTo>
                    <a:pt x="521" y="215"/>
                    <a:pt x="521" y="215"/>
                    <a:pt x="521" y="215"/>
                  </a:cubicBezTo>
                  <a:cubicBezTo>
                    <a:pt x="521" y="215"/>
                    <a:pt x="521" y="215"/>
                    <a:pt x="521" y="215"/>
                  </a:cubicBezTo>
                  <a:cubicBezTo>
                    <a:pt x="517" y="215"/>
                    <a:pt x="517" y="215"/>
                    <a:pt x="517" y="215"/>
                  </a:cubicBezTo>
                  <a:cubicBezTo>
                    <a:pt x="522" y="210"/>
                    <a:pt x="522" y="210"/>
                    <a:pt x="522" y="210"/>
                  </a:cubicBezTo>
                  <a:cubicBezTo>
                    <a:pt x="522" y="169"/>
                    <a:pt x="522" y="169"/>
                    <a:pt x="522" y="169"/>
                  </a:cubicBezTo>
                  <a:cubicBezTo>
                    <a:pt x="516" y="162"/>
                    <a:pt x="516" y="162"/>
                    <a:pt x="516" y="162"/>
                  </a:cubicBezTo>
                  <a:cubicBezTo>
                    <a:pt x="515" y="160"/>
                    <a:pt x="515" y="160"/>
                    <a:pt x="515" y="160"/>
                  </a:cubicBezTo>
                  <a:cubicBezTo>
                    <a:pt x="510" y="156"/>
                    <a:pt x="510" y="156"/>
                    <a:pt x="510" y="156"/>
                  </a:cubicBezTo>
                  <a:cubicBezTo>
                    <a:pt x="510" y="159"/>
                    <a:pt x="510" y="159"/>
                    <a:pt x="510" y="159"/>
                  </a:cubicBezTo>
                  <a:cubicBezTo>
                    <a:pt x="508" y="154"/>
                    <a:pt x="508" y="154"/>
                    <a:pt x="508" y="154"/>
                  </a:cubicBezTo>
                  <a:cubicBezTo>
                    <a:pt x="506" y="152"/>
                    <a:pt x="506" y="152"/>
                    <a:pt x="506" y="152"/>
                  </a:cubicBezTo>
                  <a:cubicBezTo>
                    <a:pt x="503" y="150"/>
                    <a:pt x="503" y="150"/>
                    <a:pt x="503" y="150"/>
                  </a:cubicBezTo>
                  <a:cubicBezTo>
                    <a:pt x="500" y="148"/>
                    <a:pt x="500" y="148"/>
                    <a:pt x="500" y="148"/>
                  </a:cubicBezTo>
                  <a:cubicBezTo>
                    <a:pt x="499" y="148"/>
                    <a:pt x="499" y="148"/>
                    <a:pt x="499" y="148"/>
                  </a:cubicBezTo>
                  <a:cubicBezTo>
                    <a:pt x="500" y="235"/>
                    <a:pt x="500" y="235"/>
                    <a:pt x="500" y="235"/>
                  </a:cubicBezTo>
                  <a:cubicBezTo>
                    <a:pt x="496" y="235"/>
                    <a:pt x="496" y="235"/>
                    <a:pt x="496" y="235"/>
                  </a:cubicBezTo>
                  <a:cubicBezTo>
                    <a:pt x="496" y="235"/>
                    <a:pt x="496" y="235"/>
                    <a:pt x="496" y="235"/>
                  </a:cubicBezTo>
                  <a:cubicBezTo>
                    <a:pt x="496" y="126"/>
                    <a:pt x="496" y="126"/>
                    <a:pt x="496" y="126"/>
                  </a:cubicBezTo>
                  <a:cubicBezTo>
                    <a:pt x="493" y="126"/>
                    <a:pt x="493" y="126"/>
                    <a:pt x="493" y="126"/>
                  </a:cubicBezTo>
                  <a:cubicBezTo>
                    <a:pt x="492" y="118"/>
                    <a:pt x="492" y="118"/>
                    <a:pt x="492" y="118"/>
                  </a:cubicBezTo>
                  <a:cubicBezTo>
                    <a:pt x="492" y="117"/>
                    <a:pt x="492" y="117"/>
                    <a:pt x="492" y="117"/>
                  </a:cubicBezTo>
                  <a:cubicBezTo>
                    <a:pt x="485" y="103"/>
                    <a:pt x="485" y="103"/>
                    <a:pt x="485" y="103"/>
                  </a:cubicBezTo>
                  <a:cubicBezTo>
                    <a:pt x="485" y="96"/>
                    <a:pt x="485" y="96"/>
                    <a:pt x="485" y="96"/>
                  </a:cubicBezTo>
                  <a:cubicBezTo>
                    <a:pt x="485" y="96"/>
                    <a:pt x="485" y="96"/>
                    <a:pt x="485" y="96"/>
                  </a:cubicBezTo>
                  <a:cubicBezTo>
                    <a:pt x="483" y="92"/>
                    <a:pt x="483" y="92"/>
                    <a:pt x="483" y="92"/>
                  </a:cubicBezTo>
                  <a:cubicBezTo>
                    <a:pt x="483" y="92"/>
                    <a:pt x="483" y="92"/>
                    <a:pt x="483" y="92"/>
                  </a:cubicBezTo>
                  <a:cubicBezTo>
                    <a:pt x="483" y="92"/>
                    <a:pt x="483" y="92"/>
                    <a:pt x="483" y="92"/>
                  </a:cubicBezTo>
                  <a:cubicBezTo>
                    <a:pt x="480" y="97"/>
                    <a:pt x="480" y="97"/>
                    <a:pt x="480" y="97"/>
                  </a:cubicBezTo>
                  <a:cubicBezTo>
                    <a:pt x="480" y="97"/>
                    <a:pt x="480" y="97"/>
                    <a:pt x="480" y="97"/>
                  </a:cubicBezTo>
                  <a:cubicBezTo>
                    <a:pt x="481" y="104"/>
                    <a:pt x="481" y="104"/>
                    <a:pt x="481" y="104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5" y="129"/>
                    <a:pt x="475" y="129"/>
                    <a:pt x="475" y="129"/>
                  </a:cubicBezTo>
                  <a:cubicBezTo>
                    <a:pt x="472" y="132"/>
                    <a:pt x="472" y="132"/>
                    <a:pt x="472" y="132"/>
                  </a:cubicBezTo>
                  <a:cubicBezTo>
                    <a:pt x="472" y="201"/>
                    <a:pt x="472" y="201"/>
                    <a:pt x="472" y="201"/>
                  </a:cubicBezTo>
                  <a:cubicBezTo>
                    <a:pt x="462" y="196"/>
                    <a:pt x="462" y="196"/>
                    <a:pt x="462" y="196"/>
                  </a:cubicBezTo>
                  <a:cubicBezTo>
                    <a:pt x="447" y="188"/>
                    <a:pt x="447" y="188"/>
                    <a:pt x="447" y="188"/>
                  </a:cubicBezTo>
                  <a:cubicBezTo>
                    <a:pt x="442" y="187"/>
                    <a:pt x="442" y="187"/>
                    <a:pt x="442" y="187"/>
                  </a:cubicBezTo>
                  <a:cubicBezTo>
                    <a:pt x="419" y="187"/>
                    <a:pt x="419" y="187"/>
                    <a:pt x="419" y="187"/>
                  </a:cubicBezTo>
                  <a:cubicBezTo>
                    <a:pt x="419" y="179"/>
                    <a:pt x="419" y="179"/>
                    <a:pt x="419" y="179"/>
                  </a:cubicBezTo>
                  <a:cubicBezTo>
                    <a:pt x="418" y="179"/>
                    <a:pt x="418" y="179"/>
                    <a:pt x="418" y="179"/>
                  </a:cubicBezTo>
                  <a:cubicBezTo>
                    <a:pt x="418" y="178"/>
                    <a:pt x="418" y="178"/>
                    <a:pt x="418" y="178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5"/>
                    <a:pt x="418" y="175"/>
                    <a:pt x="418" y="175"/>
                  </a:cubicBezTo>
                  <a:cubicBezTo>
                    <a:pt x="418" y="173"/>
                    <a:pt x="418" y="173"/>
                    <a:pt x="418" y="173"/>
                  </a:cubicBezTo>
                  <a:cubicBezTo>
                    <a:pt x="417" y="171"/>
                    <a:pt x="417" y="171"/>
                    <a:pt x="417" y="171"/>
                  </a:cubicBezTo>
                  <a:cubicBezTo>
                    <a:pt x="417" y="170"/>
                    <a:pt x="417" y="170"/>
                    <a:pt x="417" y="170"/>
                  </a:cubicBezTo>
                  <a:cubicBezTo>
                    <a:pt x="416" y="168"/>
                    <a:pt x="416" y="168"/>
                    <a:pt x="416" y="168"/>
                  </a:cubicBezTo>
                  <a:cubicBezTo>
                    <a:pt x="415" y="167"/>
                    <a:pt x="415" y="167"/>
                    <a:pt x="415" y="167"/>
                  </a:cubicBezTo>
                  <a:cubicBezTo>
                    <a:pt x="414" y="166"/>
                    <a:pt x="414" y="166"/>
                    <a:pt x="414" y="166"/>
                  </a:cubicBezTo>
                  <a:cubicBezTo>
                    <a:pt x="413" y="164"/>
                    <a:pt x="413" y="164"/>
                    <a:pt x="413" y="164"/>
                  </a:cubicBezTo>
                  <a:cubicBezTo>
                    <a:pt x="413" y="163"/>
                    <a:pt x="413" y="163"/>
                    <a:pt x="413" y="163"/>
                  </a:cubicBezTo>
                  <a:cubicBezTo>
                    <a:pt x="412" y="163"/>
                    <a:pt x="412" y="163"/>
                    <a:pt x="412" y="163"/>
                  </a:cubicBezTo>
                  <a:cubicBezTo>
                    <a:pt x="412" y="162"/>
                    <a:pt x="412" y="162"/>
                    <a:pt x="412" y="162"/>
                  </a:cubicBezTo>
                  <a:cubicBezTo>
                    <a:pt x="412" y="155"/>
                    <a:pt x="412" y="155"/>
                    <a:pt x="412" y="155"/>
                  </a:cubicBezTo>
                  <a:cubicBezTo>
                    <a:pt x="412" y="154"/>
                    <a:pt x="412" y="154"/>
                    <a:pt x="412" y="154"/>
                  </a:cubicBezTo>
                  <a:cubicBezTo>
                    <a:pt x="411" y="153"/>
                    <a:pt x="411" y="153"/>
                    <a:pt x="411" y="153"/>
                  </a:cubicBezTo>
                  <a:cubicBezTo>
                    <a:pt x="411" y="153"/>
                    <a:pt x="411" y="153"/>
                    <a:pt x="411" y="153"/>
                  </a:cubicBezTo>
                  <a:cubicBezTo>
                    <a:pt x="411" y="152"/>
                    <a:pt x="411" y="152"/>
                    <a:pt x="411" y="152"/>
                  </a:cubicBezTo>
                  <a:cubicBezTo>
                    <a:pt x="411" y="152"/>
                    <a:pt x="411" y="152"/>
                    <a:pt x="411" y="152"/>
                  </a:cubicBezTo>
                  <a:cubicBezTo>
                    <a:pt x="411" y="151"/>
                    <a:pt x="411" y="151"/>
                    <a:pt x="411" y="151"/>
                  </a:cubicBezTo>
                  <a:cubicBezTo>
                    <a:pt x="411" y="151"/>
                    <a:pt x="411" y="151"/>
                    <a:pt x="411" y="151"/>
                  </a:cubicBezTo>
                  <a:cubicBezTo>
                    <a:pt x="411" y="150"/>
                    <a:pt x="411" y="150"/>
                    <a:pt x="411" y="150"/>
                  </a:cubicBezTo>
                  <a:cubicBezTo>
                    <a:pt x="410" y="149"/>
                    <a:pt x="410" y="149"/>
                    <a:pt x="410" y="149"/>
                  </a:cubicBezTo>
                  <a:cubicBezTo>
                    <a:pt x="410" y="149"/>
                    <a:pt x="410" y="149"/>
                    <a:pt x="410" y="149"/>
                  </a:cubicBezTo>
                  <a:cubicBezTo>
                    <a:pt x="410" y="148"/>
                    <a:pt x="410" y="148"/>
                    <a:pt x="410" y="148"/>
                  </a:cubicBezTo>
                  <a:cubicBezTo>
                    <a:pt x="410" y="148"/>
                    <a:pt x="410" y="148"/>
                    <a:pt x="410" y="148"/>
                  </a:cubicBezTo>
                  <a:cubicBezTo>
                    <a:pt x="410" y="148"/>
                    <a:pt x="410" y="148"/>
                    <a:pt x="410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9"/>
                    <a:pt x="409" y="149"/>
                    <a:pt x="409" y="149"/>
                  </a:cubicBezTo>
                  <a:cubicBezTo>
                    <a:pt x="409" y="149"/>
                    <a:pt x="409" y="149"/>
                    <a:pt x="409" y="149"/>
                  </a:cubicBezTo>
                  <a:cubicBezTo>
                    <a:pt x="408" y="149"/>
                    <a:pt x="408" y="149"/>
                    <a:pt x="408" y="149"/>
                  </a:cubicBezTo>
                  <a:cubicBezTo>
                    <a:pt x="408" y="150"/>
                    <a:pt x="408" y="150"/>
                    <a:pt x="408" y="150"/>
                  </a:cubicBezTo>
                  <a:cubicBezTo>
                    <a:pt x="408" y="150"/>
                    <a:pt x="408" y="150"/>
                    <a:pt x="408" y="150"/>
                  </a:cubicBezTo>
                  <a:cubicBezTo>
                    <a:pt x="407" y="151"/>
                    <a:pt x="407" y="151"/>
                    <a:pt x="407" y="151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3"/>
                    <a:pt x="407" y="153"/>
                    <a:pt x="407" y="153"/>
                  </a:cubicBezTo>
                  <a:cubicBezTo>
                    <a:pt x="407" y="153"/>
                    <a:pt x="407" y="153"/>
                    <a:pt x="407" y="153"/>
                  </a:cubicBezTo>
                  <a:cubicBezTo>
                    <a:pt x="407" y="154"/>
                    <a:pt x="407" y="154"/>
                    <a:pt x="407" y="154"/>
                  </a:cubicBezTo>
                  <a:cubicBezTo>
                    <a:pt x="407" y="155"/>
                    <a:pt x="407" y="155"/>
                    <a:pt x="407" y="155"/>
                  </a:cubicBezTo>
                  <a:cubicBezTo>
                    <a:pt x="407" y="162"/>
                    <a:pt x="407" y="162"/>
                    <a:pt x="407" y="162"/>
                  </a:cubicBezTo>
                  <a:cubicBezTo>
                    <a:pt x="407" y="162"/>
                    <a:pt x="407" y="162"/>
                    <a:pt x="407" y="162"/>
                  </a:cubicBezTo>
                  <a:cubicBezTo>
                    <a:pt x="407" y="154"/>
                    <a:pt x="407" y="154"/>
                    <a:pt x="407" y="154"/>
                  </a:cubicBezTo>
                  <a:cubicBezTo>
                    <a:pt x="407" y="154"/>
                    <a:pt x="407" y="154"/>
                    <a:pt x="407" y="154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1"/>
                    <a:pt x="407" y="151"/>
                    <a:pt x="407" y="151"/>
                  </a:cubicBezTo>
                  <a:cubicBezTo>
                    <a:pt x="406" y="149"/>
                    <a:pt x="406" y="149"/>
                    <a:pt x="406" y="149"/>
                  </a:cubicBezTo>
                  <a:cubicBezTo>
                    <a:pt x="406" y="147"/>
                    <a:pt x="406" y="147"/>
                    <a:pt x="406" y="147"/>
                  </a:cubicBezTo>
                  <a:cubicBezTo>
                    <a:pt x="405" y="145"/>
                    <a:pt x="405" y="145"/>
                    <a:pt x="405" y="145"/>
                  </a:cubicBezTo>
                  <a:cubicBezTo>
                    <a:pt x="404" y="142"/>
                    <a:pt x="404" y="142"/>
                    <a:pt x="404" y="142"/>
                  </a:cubicBezTo>
                  <a:cubicBezTo>
                    <a:pt x="403" y="140"/>
                    <a:pt x="403" y="140"/>
                    <a:pt x="403" y="140"/>
                  </a:cubicBezTo>
                  <a:cubicBezTo>
                    <a:pt x="402" y="138"/>
                    <a:pt x="402" y="138"/>
                    <a:pt x="402" y="138"/>
                  </a:cubicBezTo>
                  <a:cubicBezTo>
                    <a:pt x="401" y="136"/>
                    <a:pt x="401" y="136"/>
                    <a:pt x="401" y="136"/>
                  </a:cubicBezTo>
                  <a:cubicBezTo>
                    <a:pt x="401" y="136"/>
                    <a:pt x="401" y="136"/>
                    <a:pt x="401" y="136"/>
                  </a:cubicBezTo>
                  <a:cubicBezTo>
                    <a:pt x="400" y="136"/>
                    <a:pt x="400" y="136"/>
                    <a:pt x="400" y="136"/>
                  </a:cubicBezTo>
                  <a:cubicBezTo>
                    <a:pt x="400" y="136"/>
                    <a:pt x="400" y="136"/>
                    <a:pt x="400" y="136"/>
                  </a:cubicBezTo>
                  <a:cubicBezTo>
                    <a:pt x="399" y="135"/>
                    <a:pt x="399" y="135"/>
                    <a:pt x="399" y="135"/>
                  </a:cubicBezTo>
                  <a:cubicBezTo>
                    <a:pt x="399" y="135"/>
                    <a:pt x="399" y="135"/>
                    <a:pt x="399" y="135"/>
                  </a:cubicBezTo>
                  <a:cubicBezTo>
                    <a:pt x="399" y="134"/>
                    <a:pt x="399" y="134"/>
                    <a:pt x="399" y="134"/>
                  </a:cubicBezTo>
                  <a:cubicBezTo>
                    <a:pt x="398" y="133"/>
                    <a:pt x="398" y="133"/>
                    <a:pt x="398" y="133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4" y="129"/>
                    <a:pt x="394" y="129"/>
                    <a:pt x="394" y="129"/>
                  </a:cubicBezTo>
                  <a:cubicBezTo>
                    <a:pt x="394" y="129"/>
                    <a:pt x="394" y="129"/>
                    <a:pt x="394" y="129"/>
                  </a:cubicBezTo>
                  <a:cubicBezTo>
                    <a:pt x="393" y="129"/>
                    <a:pt x="393" y="129"/>
                    <a:pt x="393" y="129"/>
                  </a:cubicBezTo>
                  <a:cubicBezTo>
                    <a:pt x="393" y="120"/>
                    <a:pt x="393" y="120"/>
                    <a:pt x="393" y="120"/>
                  </a:cubicBezTo>
                  <a:cubicBezTo>
                    <a:pt x="393" y="119"/>
                    <a:pt x="393" y="119"/>
                    <a:pt x="393" y="119"/>
                  </a:cubicBezTo>
                  <a:cubicBezTo>
                    <a:pt x="393" y="119"/>
                    <a:pt x="393" y="119"/>
                    <a:pt x="393" y="119"/>
                  </a:cubicBezTo>
                  <a:cubicBezTo>
                    <a:pt x="393" y="118"/>
                    <a:pt x="393" y="118"/>
                    <a:pt x="393" y="118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2" y="116"/>
                    <a:pt x="392" y="116"/>
                    <a:pt x="392" y="116"/>
                  </a:cubicBezTo>
                  <a:cubicBezTo>
                    <a:pt x="392" y="115"/>
                    <a:pt x="392" y="115"/>
                    <a:pt x="392" y="115"/>
                  </a:cubicBezTo>
                  <a:cubicBezTo>
                    <a:pt x="392" y="115"/>
                    <a:pt x="392" y="115"/>
                    <a:pt x="392" y="115"/>
                  </a:cubicBezTo>
                  <a:cubicBezTo>
                    <a:pt x="392" y="114"/>
                    <a:pt x="392" y="114"/>
                    <a:pt x="392" y="114"/>
                  </a:cubicBezTo>
                  <a:cubicBezTo>
                    <a:pt x="391" y="113"/>
                    <a:pt x="391" y="113"/>
                    <a:pt x="391" y="113"/>
                  </a:cubicBezTo>
                  <a:cubicBezTo>
                    <a:pt x="391" y="112"/>
                    <a:pt x="391" y="112"/>
                    <a:pt x="391" y="112"/>
                  </a:cubicBezTo>
                  <a:cubicBezTo>
                    <a:pt x="391" y="112"/>
                    <a:pt x="391" y="112"/>
                    <a:pt x="391" y="112"/>
                  </a:cubicBezTo>
                  <a:cubicBezTo>
                    <a:pt x="390" y="112"/>
                    <a:pt x="390" y="112"/>
                    <a:pt x="390" y="112"/>
                  </a:cubicBezTo>
                  <a:cubicBezTo>
                    <a:pt x="390" y="111"/>
                    <a:pt x="390" y="111"/>
                    <a:pt x="390" y="111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2"/>
                    <a:pt x="389" y="112"/>
                    <a:pt x="389" y="112"/>
                  </a:cubicBezTo>
                  <a:cubicBezTo>
                    <a:pt x="389" y="112"/>
                    <a:pt x="389" y="112"/>
                    <a:pt x="389" y="112"/>
                  </a:cubicBezTo>
                  <a:cubicBezTo>
                    <a:pt x="388" y="113"/>
                    <a:pt x="388" y="113"/>
                    <a:pt x="388" y="113"/>
                  </a:cubicBezTo>
                  <a:cubicBezTo>
                    <a:pt x="388" y="114"/>
                    <a:pt x="388" y="114"/>
                    <a:pt x="388" y="114"/>
                  </a:cubicBezTo>
                  <a:cubicBezTo>
                    <a:pt x="388" y="114"/>
                    <a:pt x="388" y="114"/>
                    <a:pt x="388" y="114"/>
                  </a:cubicBezTo>
                  <a:cubicBezTo>
                    <a:pt x="387" y="115"/>
                    <a:pt x="387" y="115"/>
                    <a:pt x="387" y="115"/>
                  </a:cubicBezTo>
                  <a:cubicBezTo>
                    <a:pt x="387" y="116"/>
                    <a:pt x="387" y="116"/>
                    <a:pt x="387" y="116"/>
                  </a:cubicBezTo>
                  <a:cubicBezTo>
                    <a:pt x="387" y="117"/>
                    <a:pt x="387" y="117"/>
                    <a:pt x="387" y="117"/>
                  </a:cubicBezTo>
                  <a:cubicBezTo>
                    <a:pt x="387" y="117"/>
                    <a:pt x="387" y="117"/>
                    <a:pt x="387" y="117"/>
                  </a:cubicBezTo>
                  <a:cubicBezTo>
                    <a:pt x="387" y="118"/>
                    <a:pt x="387" y="118"/>
                    <a:pt x="387" y="118"/>
                  </a:cubicBezTo>
                  <a:cubicBezTo>
                    <a:pt x="387" y="118"/>
                    <a:pt x="387" y="118"/>
                    <a:pt x="387" y="118"/>
                  </a:cubicBezTo>
                  <a:cubicBezTo>
                    <a:pt x="386" y="119"/>
                    <a:pt x="386" y="119"/>
                    <a:pt x="386" y="119"/>
                  </a:cubicBezTo>
                  <a:cubicBezTo>
                    <a:pt x="386" y="120"/>
                    <a:pt x="386" y="120"/>
                    <a:pt x="386" y="120"/>
                  </a:cubicBezTo>
                  <a:cubicBezTo>
                    <a:pt x="386" y="129"/>
                    <a:pt x="386" y="129"/>
                    <a:pt x="386" y="129"/>
                  </a:cubicBezTo>
                  <a:cubicBezTo>
                    <a:pt x="386" y="129"/>
                    <a:pt x="386" y="129"/>
                    <a:pt x="386" y="129"/>
                  </a:cubicBezTo>
                  <a:cubicBezTo>
                    <a:pt x="385" y="129"/>
                    <a:pt x="385" y="129"/>
                    <a:pt x="385" y="129"/>
                  </a:cubicBezTo>
                  <a:cubicBezTo>
                    <a:pt x="383" y="130"/>
                    <a:pt x="383" y="130"/>
                    <a:pt x="383" y="130"/>
                  </a:cubicBezTo>
                  <a:cubicBezTo>
                    <a:pt x="382" y="132"/>
                    <a:pt x="382" y="132"/>
                    <a:pt x="382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0" y="134"/>
                    <a:pt x="380" y="134"/>
                    <a:pt x="380" y="134"/>
                  </a:cubicBezTo>
                  <a:cubicBezTo>
                    <a:pt x="380" y="134"/>
                    <a:pt x="380" y="134"/>
                    <a:pt x="380" y="134"/>
                  </a:cubicBezTo>
                  <a:cubicBezTo>
                    <a:pt x="380" y="134"/>
                    <a:pt x="380" y="134"/>
                    <a:pt x="380" y="134"/>
                  </a:cubicBezTo>
                  <a:cubicBezTo>
                    <a:pt x="378" y="136"/>
                    <a:pt x="378" y="136"/>
                    <a:pt x="378" y="136"/>
                  </a:cubicBezTo>
                  <a:cubicBezTo>
                    <a:pt x="377" y="138"/>
                    <a:pt x="377" y="138"/>
                    <a:pt x="377" y="138"/>
                  </a:cubicBezTo>
                  <a:cubicBezTo>
                    <a:pt x="376" y="140"/>
                    <a:pt x="376" y="140"/>
                    <a:pt x="376" y="140"/>
                  </a:cubicBezTo>
                  <a:cubicBezTo>
                    <a:pt x="375" y="142"/>
                    <a:pt x="375" y="142"/>
                    <a:pt x="375" y="142"/>
                  </a:cubicBezTo>
                  <a:cubicBezTo>
                    <a:pt x="374" y="144"/>
                    <a:pt x="374" y="144"/>
                    <a:pt x="374" y="144"/>
                  </a:cubicBezTo>
                  <a:cubicBezTo>
                    <a:pt x="373" y="146"/>
                    <a:pt x="373" y="146"/>
                    <a:pt x="373" y="146"/>
                  </a:cubicBezTo>
                  <a:cubicBezTo>
                    <a:pt x="372" y="148"/>
                    <a:pt x="372" y="148"/>
                    <a:pt x="372" y="148"/>
                  </a:cubicBezTo>
                  <a:cubicBezTo>
                    <a:pt x="372" y="151"/>
                    <a:pt x="372" y="151"/>
                    <a:pt x="372" y="151"/>
                  </a:cubicBezTo>
                  <a:cubicBezTo>
                    <a:pt x="372" y="153"/>
                    <a:pt x="372" y="153"/>
                    <a:pt x="372" y="153"/>
                  </a:cubicBezTo>
                  <a:cubicBezTo>
                    <a:pt x="371" y="153"/>
                    <a:pt x="371" y="153"/>
                    <a:pt x="371" y="153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5"/>
                    <a:pt x="371" y="155"/>
                    <a:pt x="371" y="155"/>
                  </a:cubicBezTo>
                  <a:cubicBezTo>
                    <a:pt x="371" y="155"/>
                    <a:pt x="371" y="155"/>
                    <a:pt x="371" y="155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7"/>
                    <a:pt x="371" y="157"/>
                    <a:pt x="371" y="157"/>
                  </a:cubicBezTo>
                  <a:cubicBezTo>
                    <a:pt x="370" y="157"/>
                    <a:pt x="370" y="157"/>
                    <a:pt x="370" y="157"/>
                  </a:cubicBezTo>
                  <a:cubicBezTo>
                    <a:pt x="370" y="158"/>
                    <a:pt x="370" y="158"/>
                    <a:pt x="370" y="158"/>
                  </a:cubicBezTo>
                  <a:cubicBezTo>
                    <a:pt x="370" y="158"/>
                    <a:pt x="370" y="158"/>
                    <a:pt x="370" y="158"/>
                  </a:cubicBezTo>
                  <a:cubicBezTo>
                    <a:pt x="370" y="159"/>
                    <a:pt x="370" y="159"/>
                    <a:pt x="370" y="159"/>
                  </a:cubicBezTo>
                  <a:cubicBezTo>
                    <a:pt x="370" y="159"/>
                    <a:pt x="370" y="159"/>
                    <a:pt x="370" y="159"/>
                  </a:cubicBezTo>
                  <a:cubicBezTo>
                    <a:pt x="369" y="160"/>
                    <a:pt x="369" y="160"/>
                    <a:pt x="369" y="160"/>
                  </a:cubicBezTo>
                  <a:cubicBezTo>
                    <a:pt x="369" y="160"/>
                    <a:pt x="369" y="160"/>
                    <a:pt x="369" y="160"/>
                  </a:cubicBezTo>
                  <a:cubicBezTo>
                    <a:pt x="369" y="161"/>
                    <a:pt x="369" y="161"/>
                    <a:pt x="369" y="161"/>
                  </a:cubicBezTo>
                  <a:cubicBezTo>
                    <a:pt x="369" y="161"/>
                    <a:pt x="369" y="161"/>
                    <a:pt x="369" y="161"/>
                  </a:cubicBezTo>
                  <a:cubicBezTo>
                    <a:pt x="369" y="164"/>
                    <a:pt x="369" y="164"/>
                    <a:pt x="369" y="164"/>
                  </a:cubicBezTo>
                  <a:cubicBezTo>
                    <a:pt x="369" y="163"/>
                    <a:pt x="369" y="163"/>
                    <a:pt x="369" y="163"/>
                  </a:cubicBezTo>
                  <a:cubicBezTo>
                    <a:pt x="368" y="162"/>
                    <a:pt x="368" y="162"/>
                    <a:pt x="368" y="162"/>
                  </a:cubicBezTo>
                  <a:cubicBezTo>
                    <a:pt x="368" y="154"/>
                    <a:pt x="368" y="154"/>
                    <a:pt x="368" y="154"/>
                  </a:cubicBezTo>
                  <a:cubicBezTo>
                    <a:pt x="368" y="154"/>
                    <a:pt x="368" y="154"/>
                    <a:pt x="368" y="154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68" y="152"/>
                    <a:pt x="368" y="152"/>
                    <a:pt x="368" y="152"/>
                  </a:cubicBezTo>
                  <a:cubicBezTo>
                    <a:pt x="368" y="151"/>
                    <a:pt x="368" y="151"/>
                    <a:pt x="368" y="151"/>
                  </a:cubicBezTo>
                  <a:cubicBezTo>
                    <a:pt x="367" y="151"/>
                    <a:pt x="367" y="151"/>
                    <a:pt x="367" y="151"/>
                  </a:cubicBezTo>
                  <a:cubicBezTo>
                    <a:pt x="367" y="150"/>
                    <a:pt x="367" y="150"/>
                    <a:pt x="367" y="150"/>
                  </a:cubicBezTo>
                  <a:cubicBezTo>
                    <a:pt x="367" y="150"/>
                    <a:pt x="367" y="150"/>
                    <a:pt x="367" y="150"/>
                  </a:cubicBezTo>
                  <a:cubicBezTo>
                    <a:pt x="367" y="149"/>
                    <a:pt x="367" y="149"/>
                    <a:pt x="367" y="149"/>
                  </a:cubicBezTo>
                  <a:cubicBezTo>
                    <a:pt x="366" y="149"/>
                    <a:pt x="366" y="149"/>
                    <a:pt x="366" y="149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5" y="148"/>
                    <a:pt x="365" y="148"/>
                    <a:pt x="365" y="148"/>
                  </a:cubicBezTo>
                  <a:cubicBezTo>
                    <a:pt x="365" y="149"/>
                    <a:pt x="365" y="149"/>
                    <a:pt x="365" y="149"/>
                  </a:cubicBezTo>
                  <a:cubicBezTo>
                    <a:pt x="365" y="149"/>
                    <a:pt x="365" y="149"/>
                    <a:pt x="365" y="149"/>
                  </a:cubicBezTo>
                  <a:cubicBezTo>
                    <a:pt x="364" y="150"/>
                    <a:pt x="364" y="150"/>
                    <a:pt x="364" y="150"/>
                  </a:cubicBezTo>
                  <a:cubicBezTo>
                    <a:pt x="364" y="150"/>
                    <a:pt x="364" y="150"/>
                    <a:pt x="364" y="150"/>
                  </a:cubicBezTo>
                  <a:cubicBezTo>
                    <a:pt x="364" y="151"/>
                    <a:pt x="364" y="151"/>
                    <a:pt x="364" y="151"/>
                  </a:cubicBezTo>
                  <a:cubicBezTo>
                    <a:pt x="364" y="151"/>
                    <a:pt x="364" y="151"/>
                    <a:pt x="364" y="151"/>
                  </a:cubicBezTo>
                  <a:cubicBezTo>
                    <a:pt x="364" y="152"/>
                    <a:pt x="364" y="152"/>
                    <a:pt x="364" y="152"/>
                  </a:cubicBezTo>
                  <a:cubicBezTo>
                    <a:pt x="363" y="152"/>
                    <a:pt x="363" y="152"/>
                    <a:pt x="363" y="152"/>
                  </a:cubicBezTo>
                  <a:cubicBezTo>
                    <a:pt x="363" y="153"/>
                    <a:pt x="363" y="153"/>
                    <a:pt x="363" y="153"/>
                  </a:cubicBezTo>
                  <a:cubicBezTo>
                    <a:pt x="363" y="154"/>
                    <a:pt x="363" y="154"/>
                    <a:pt x="363" y="154"/>
                  </a:cubicBezTo>
                  <a:cubicBezTo>
                    <a:pt x="363" y="154"/>
                    <a:pt x="363" y="154"/>
                    <a:pt x="363" y="154"/>
                  </a:cubicBezTo>
                  <a:cubicBezTo>
                    <a:pt x="363" y="162"/>
                    <a:pt x="363" y="162"/>
                    <a:pt x="363" y="162"/>
                  </a:cubicBezTo>
                  <a:cubicBezTo>
                    <a:pt x="362" y="163"/>
                    <a:pt x="362" y="163"/>
                    <a:pt x="362" y="163"/>
                  </a:cubicBezTo>
                  <a:cubicBezTo>
                    <a:pt x="361" y="164"/>
                    <a:pt x="361" y="164"/>
                    <a:pt x="361" y="164"/>
                  </a:cubicBezTo>
                  <a:cubicBezTo>
                    <a:pt x="360" y="165"/>
                    <a:pt x="360" y="165"/>
                    <a:pt x="360" y="165"/>
                  </a:cubicBezTo>
                  <a:cubicBezTo>
                    <a:pt x="359" y="167"/>
                    <a:pt x="359" y="167"/>
                    <a:pt x="359" y="167"/>
                  </a:cubicBezTo>
                  <a:cubicBezTo>
                    <a:pt x="358" y="168"/>
                    <a:pt x="358" y="168"/>
                    <a:pt x="358" y="168"/>
                  </a:cubicBezTo>
                  <a:cubicBezTo>
                    <a:pt x="358" y="170"/>
                    <a:pt x="358" y="170"/>
                    <a:pt x="358" y="170"/>
                  </a:cubicBezTo>
                  <a:cubicBezTo>
                    <a:pt x="357" y="171"/>
                    <a:pt x="357" y="171"/>
                    <a:pt x="357" y="171"/>
                  </a:cubicBezTo>
                  <a:cubicBezTo>
                    <a:pt x="357" y="173"/>
                    <a:pt x="357" y="173"/>
                    <a:pt x="357" y="173"/>
                  </a:cubicBezTo>
                  <a:cubicBezTo>
                    <a:pt x="356" y="174"/>
                    <a:pt x="356" y="174"/>
                    <a:pt x="356" y="174"/>
                  </a:cubicBezTo>
                  <a:cubicBezTo>
                    <a:pt x="356" y="176"/>
                    <a:pt x="356" y="176"/>
                    <a:pt x="356" y="176"/>
                  </a:cubicBezTo>
                  <a:cubicBezTo>
                    <a:pt x="356" y="177"/>
                    <a:pt x="356" y="177"/>
                    <a:pt x="356" y="177"/>
                  </a:cubicBezTo>
                  <a:cubicBezTo>
                    <a:pt x="356" y="179"/>
                    <a:pt x="356" y="179"/>
                    <a:pt x="356" y="179"/>
                  </a:cubicBezTo>
                  <a:cubicBezTo>
                    <a:pt x="354" y="179"/>
                    <a:pt x="354" y="179"/>
                    <a:pt x="354" y="179"/>
                  </a:cubicBezTo>
                  <a:cubicBezTo>
                    <a:pt x="354" y="185"/>
                    <a:pt x="354" y="185"/>
                    <a:pt x="354" y="185"/>
                  </a:cubicBezTo>
                  <a:cubicBezTo>
                    <a:pt x="354" y="186"/>
                    <a:pt x="354" y="186"/>
                    <a:pt x="354" y="186"/>
                  </a:cubicBezTo>
                  <a:cubicBezTo>
                    <a:pt x="354" y="186"/>
                    <a:pt x="354" y="186"/>
                    <a:pt x="354" y="186"/>
                  </a:cubicBezTo>
                  <a:cubicBezTo>
                    <a:pt x="353" y="187"/>
                    <a:pt x="353" y="187"/>
                    <a:pt x="353" y="187"/>
                  </a:cubicBezTo>
                  <a:cubicBezTo>
                    <a:pt x="353" y="187"/>
                    <a:pt x="353" y="187"/>
                    <a:pt x="353" y="187"/>
                  </a:cubicBezTo>
                  <a:cubicBezTo>
                    <a:pt x="336" y="187"/>
                    <a:pt x="336" y="187"/>
                    <a:pt x="336" y="187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5" y="181"/>
                    <a:pt x="335" y="181"/>
                    <a:pt x="335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30" y="184"/>
                    <a:pt x="330" y="184"/>
                    <a:pt x="330" y="184"/>
                  </a:cubicBezTo>
                  <a:cubicBezTo>
                    <a:pt x="329" y="190"/>
                    <a:pt x="329" y="190"/>
                    <a:pt x="329" y="190"/>
                  </a:cubicBezTo>
                  <a:cubicBezTo>
                    <a:pt x="329" y="191"/>
                    <a:pt x="329" y="191"/>
                    <a:pt x="329" y="191"/>
                  </a:cubicBezTo>
                  <a:cubicBezTo>
                    <a:pt x="329" y="192"/>
                    <a:pt x="329" y="192"/>
                    <a:pt x="329" y="192"/>
                  </a:cubicBezTo>
                  <a:cubicBezTo>
                    <a:pt x="328" y="192"/>
                    <a:pt x="328" y="192"/>
                    <a:pt x="328" y="192"/>
                  </a:cubicBezTo>
                  <a:cubicBezTo>
                    <a:pt x="328" y="192"/>
                    <a:pt x="328" y="192"/>
                    <a:pt x="328" y="192"/>
                  </a:cubicBezTo>
                  <a:cubicBezTo>
                    <a:pt x="328" y="191"/>
                    <a:pt x="328" y="191"/>
                    <a:pt x="328" y="191"/>
                  </a:cubicBezTo>
                  <a:cubicBezTo>
                    <a:pt x="328" y="191"/>
                    <a:pt x="328" y="191"/>
                    <a:pt x="328" y="191"/>
                  </a:cubicBezTo>
                  <a:cubicBezTo>
                    <a:pt x="328" y="190"/>
                    <a:pt x="328" y="190"/>
                    <a:pt x="328" y="190"/>
                  </a:cubicBezTo>
                  <a:cubicBezTo>
                    <a:pt x="328" y="190"/>
                    <a:pt x="328" y="190"/>
                    <a:pt x="328" y="190"/>
                  </a:cubicBezTo>
                  <a:cubicBezTo>
                    <a:pt x="328" y="189"/>
                    <a:pt x="328" y="189"/>
                    <a:pt x="328" y="189"/>
                  </a:cubicBezTo>
                  <a:cubicBezTo>
                    <a:pt x="328" y="189"/>
                    <a:pt x="328" y="189"/>
                    <a:pt x="328" y="189"/>
                  </a:cubicBezTo>
                  <a:cubicBezTo>
                    <a:pt x="328" y="188"/>
                    <a:pt x="328" y="188"/>
                    <a:pt x="328" y="188"/>
                  </a:cubicBezTo>
                  <a:cubicBezTo>
                    <a:pt x="328" y="188"/>
                    <a:pt x="328" y="188"/>
                    <a:pt x="328" y="188"/>
                  </a:cubicBezTo>
                  <a:cubicBezTo>
                    <a:pt x="327" y="187"/>
                    <a:pt x="327" y="187"/>
                    <a:pt x="327" y="187"/>
                  </a:cubicBezTo>
                  <a:cubicBezTo>
                    <a:pt x="327" y="187"/>
                    <a:pt x="327" y="187"/>
                    <a:pt x="327" y="187"/>
                  </a:cubicBezTo>
                  <a:cubicBezTo>
                    <a:pt x="327" y="186"/>
                    <a:pt x="327" y="186"/>
                    <a:pt x="327" y="186"/>
                  </a:cubicBezTo>
                  <a:cubicBezTo>
                    <a:pt x="326" y="186"/>
                    <a:pt x="326" y="186"/>
                    <a:pt x="326" y="186"/>
                  </a:cubicBezTo>
                  <a:cubicBezTo>
                    <a:pt x="326" y="186"/>
                    <a:pt x="326" y="186"/>
                    <a:pt x="326" y="186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24" y="188"/>
                    <a:pt x="324" y="188"/>
                    <a:pt x="324" y="188"/>
                  </a:cubicBezTo>
                  <a:cubicBezTo>
                    <a:pt x="324" y="188"/>
                    <a:pt x="324" y="188"/>
                    <a:pt x="324" y="188"/>
                  </a:cubicBezTo>
                  <a:cubicBezTo>
                    <a:pt x="324" y="189"/>
                    <a:pt x="324" y="189"/>
                    <a:pt x="324" y="189"/>
                  </a:cubicBezTo>
                  <a:cubicBezTo>
                    <a:pt x="324" y="189"/>
                    <a:pt x="324" y="189"/>
                    <a:pt x="324" y="189"/>
                  </a:cubicBezTo>
                  <a:cubicBezTo>
                    <a:pt x="324" y="190"/>
                    <a:pt x="324" y="190"/>
                    <a:pt x="324" y="190"/>
                  </a:cubicBezTo>
                  <a:cubicBezTo>
                    <a:pt x="323" y="191"/>
                    <a:pt x="323" y="191"/>
                    <a:pt x="323" y="191"/>
                  </a:cubicBezTo>
                  <a:cubicBezTo>
                    <a:pt x="323" y="191"/>
                    <a:pt x="323" y="191"/>
                    <a:pt x="323" y="191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8"/>
                    <a:pt x="323" y="198"/>
                    <a:pt x="323" y="198"/>
                  </a:cubicBezTo>
                  <a:cubicBezTo>
                    <a:pt x="323" y="204"/>
                    <a:pt x="323" y="204"/>
                    <a:pt x="323" y="204"/>
                  </a:cubicBezTo>
                  <a:cubicBezTo>
                    <a:pt x="322" y="204"/>
                    <a:pt x="322" y="204"/>
                    <a:pt x="322" y="204"/>
                  </a:cubicBezTo>
                  <a:cubicBezTo>
                    <a:pt x="322" y="205"/>
                    <a:pt x="322" y="205"/>
                    <a:pt x="322" y="205"/>
                  </a:cubicBezTo>
                  <a:cubicBezTo>
                    <a:pt x="322" y="205"/>
                    <a:pt x="322" y="205"/>
                    <a:pt x="322" y="205"/>
                  </a:cubicBezTo>
                  <a:cubicBezTo>
                    <a:pt x="322" y="205"/>
                    <a:pt x="322" y="205"/>
                    <a:pt x="322" y="205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1" y="209"/>
                    <a:pt x="321" y="209"/>
                    <a:pt x="321" y="209"/>
                  </a:cubicBezTo>
                  <a:cubicBezTo>
                    <a:pt x="321" y="209"/>
                    <a:pt x="321" y="209"/>
                    <a:pt x="321" y="209"/>
                  </a:cubicBezTo>
                  <a:cubicBezTo>
                    <a:pt x="321" y="210"/>
                    <a:pt x="321" y="210"/>
                    <a:pt x="321" y="210"/>
                  </a:cubicBezTo>
                  <a:cubicBezTo>
                    <a:pt x="321" y="210"/>
                    <a:pt x="321" y="210"/>
                    <a:pt x="321" y="210"/>
                  </a:cubicBezTo>
                  <a:cubicBezTo>
                    <a:pt x="321" y="210"/>
                    <a:pt x="321" y="210"/>
                    <a:pt x="321" y="210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2" y="211"/>
                    <a:pt x="322" y="211"/>
                    <a:pt x="322" y="211"/>
                  </a:cubicBezTo>
                  <a:cubicBezTo>
                    <a:pt x="322" y="211"/>
                    <a:pt x="322" y="211"/>
                    <a:pt x="322" y="211"/>
                  </a:cubicBezTo>
                  <a:cubicBezTo>
                    <a:pt x="322" y="211"/>
                    <a:pt x="322" y="211"/>
                    <a:pt x="322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0" y="211"/>
                    <a:pt x="320" y="211"/>
                    <a:pt x="320" y="211"/>
                  </a:cubicBezTo>
                  <a:cubicBezTo>
                    <a:pt x="320" y="211"/>
                    <a:pt x="320" y="211"/>
                    <a:pt x="320" y="211"/>
                  </a:cubicBezTo>
                  <a:cubicBezTo>
                    <a:pt x="319" y="212"/>
                    <a:pt x="319" y="212"/>
                    <a:pt x="319" y="212"/>
                  </a:cubicBezTo>
                  <a:cubicBezTo>
                    <a:pt x="319" y="212"/>
                    <a:pt x="319" y="212"/>
                    <a:pt x="319" y="212"/>
                  </a:cubicBezTo>
                  <a:cubicBezTo>
                    <a:pt x="320" y="213"/>
                    <a:pt x="320" y="213"/>
                    <a:pt x="320" y="213"/>
                  </a:cubicBezTo>
                  <a:cubicBezTo>
                    <a:pt x="320" y="213"/>
                    <a:pt x="320" y="213"/>
                    <a:pt x="320" y="213"/>
                  </a:cubicBezTo>
                  <a:cubicBezTo>
                    <a:pt x="320" y="212"/>
                    <a:pt x="320" y="212"/>
                    <a:pt x="320" y="212"/>
                  </a:cubicBezTo>
                  <a:cubicBezTo>
                    <a:pt x="320" y="212"/>
                    <a:pt x="320" y="212"/>
                    <a:pt x="320" y="212"/>
                  </a:cubicBezTo>
                  <a:cubicBezTo>
                    <a:pt x="321" y="212"/>
                    <a:pt x="321" y="212"/>
                    <a:pt x="321" y="212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4"/>
                    <a:pt x="321" y="214"/>
                    <a:pt x="321" y="214"/>
                  </a:cubicBezTo>
                  <a:cubicBezTo>
                    <a:pt x="321" y="214"/>
                    <a:pt x="321" y="214"/>
                    <a:pt x="321" y="214"/>
                  </a:cubicBezTo>
                  <a:cubicBezTo>
                    <a:pt x="321" y="214"/>
                    <a:pt x="321" y="214"/>
                    <a:pt x="321" y="214"/>
                  </a:cubicBezTo>
                  <a:cubicBezTo>
                    <a:pt x="322" y="214"/>
                    <a:pt x="322" y="214"/>
                    <a:pt x="322" y="214"/>
                  </a:cubicBezTo>
                  <a:cubicBezTo>
                    <a:pt x="322" y="215"/>
                    <a:pt x="322" y="215"/>
                    <a:pt x="322" y="215"/>
                  </a:cubicBezTo>
                  <a:cubicBezTo>
                    <a:pt x="322" y="217"/>
                    <a:pt x="322" y="217"/>
                    <a:pt x="322" y="217"/>
                  </a:cubicBezTo>
                  <a:cubicBezTo>
                    <a:pt x="317" y="217"/>
                    <a:pt x="317" y="217"/>
                    <a:pt x="317" y="217"/>
                  </a:cubicBezTo>
                  <a:cubicBezTo>
                    <a:pt x="316" y="217"/>
                    <a:pt x="316" y="217"/>
                    <a:pt x="316" y="217"/>
                  </a:cubicBezTo>
                  <a:cubicBezTo>
                    <a:pt x="316" y="217"/>
                    <a:pt x="316" y="217"/>
                    <a:pt x="316" y="217"/>
                  </a:cubicBezTo>
                  <a:cubicBezTo>
                    <a:pt x="316" y="216"/>
                    <a:pt x="316" y="216"/>
                    <a:pt x="316" y="216"/>
                  </a:cubicBezTo>
                  <a:cubicBezTo>
                    <a:pt x="316" y="215"/>
                    <a:pt x="316" y="215"/>
                    <a:pt x="316" y="215"/>
                  </a:cubicBezTo>
                  <a:cubicBezTo>
                    <a:pt x="316" y="215"/>
                    <a:pt x="316" y="215"/>
                    <a:pt x="316" y="215"/>
                  </a:cubicBezTo>
                  <a:cubicBezTo>
                    <a:pt x="316" y="215"/>
                    <a:pt x="316" y="215"/>
                    <a:pt x="316" y="215"/>
                  </a:cubicBezTo>
                  <a:cubicBezTo>
                    <a:pt x="317" y="215"/>
                    <a:pt x="317" y="215"/>
                    <a:pt x="317" y="215"/>
                  </a:cubicBezTo>
                  <a:cubicBezTo>
                    <a:pt x="317" y="214"/>
                    <a:pt x="317" y="214"/>
                    <a:pt x="317" y="214"/>
                  </a:cubicBezTo>
                  <a:cubicBezTo>
                    <a:pt x="317" y="214"/>
                    <a:pt x="317" y="214"/>
                    <a:pt x="317" y="214"/>
                  </a:cubicBezTo>
                  <a:cubicBezTo>
                    <a:pt x="317" y="213"/>
                    <a:pt x="317" y="213"/>
                    <a:pt x="317" y="213"/>
                  </a:cubicBezTo>
                  <a:cubicBezTo>
                    <a:pt x="316" y="213"/>
                    <a:pt x="316" y="213"/>
                    <a:pt x="316" y="213"/>
                  </a:cubicBezTo>
                  <a:cubicBezTo>
                    <a:pt x="316" y="212"/>
                    <a:pt x="316" y="212"/>
                    <a:pt x="316" y="212"/>
                  </a:cubicBezTo>
                  <a:cubicBezTo>
                    <a:pt x="315" y="212"/>
                    <a:pt x="315" y="212"/>
                    <a:pt x="315" y="212"/>
                  </a:cubicBezTo>
                  <a:cubicBezTo>
                    <a:pt x="315" y="212"/>
                    <a:pt x="315" y="212"/>
                    <a:pt x="315" y="212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3" y="210"/>
                    <a:pt x="313" y="210"/>
                    <a:pt x="313" y="210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2" y="209"/>
                    <a:pt x="312" y="209"/>
                    <a:pt x="312" y="209"/>
                  </a:cubicBezTo>
                  <a:cubicBezTo>
                    <a:pt x="312" y="209"/>
                    <a:pt x="312" y="209"/>
                    <a:pt x="312" y="209"/>
                  </a:cubicBezTo>
                  <a:cubicBezTo>
                    <a:pt x="312" y="209"/>
                    <a:pt x="312" y="209"/>
                    <a:pt x="312" y="209"/>
                  </a:cubicBezTo>
                  <a:cubicBezTo>
                    <a:pt x="312" y="210"/>
                    <a:pt x="312" y="210"/>
                    <a:pt x="312" y="210"/>
                  </a:cubicBezTo>
                  <a:cubicBezTo>
                    <a:pt x="312" y="210"/>
                    <a:pt x="312" y="210"/>
                    <a:pt x="312" y="210"/>
                  </a:cubicBezTo>
                  <a:cubicBezTo>
                    <a:pt x="311" y="210"/>
                    <a:pt x="311" y="210"/>
                    <a:pt x="311" y="210"/>
                  </a:cubicBezTo>
                  <a:cubicBezTo>
                    <a:pt x="311" y="210"/>
                    <a:pt x="311" y="210"/>
                    <a:pt x="311" y="210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10"/>
                    <a:pt x="310" y="210"/>
                    <a:pt x="310" y="210"/>
                  </a:cubicBezTo>
                  <a:cubicBezTo>
                    <a:pt x="310" y="210"/>
                    <a:pt x="310" y="210"/>
                    <a:pt x="310" y="210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11" y="211"/>
                    <a:pt x="311" y="211"/>
                    <a:pt x="311" y="211"/>
                  </a:cubicBezTo>
                  <a:cubicBezTo>
                    <a:pt x="311" y="211"/>
                    <a:pt x="311" y="211"/>
                    <a:pt x="311" y="211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1" y="212"/>
                    <a:pt x="311" y="212"/>
                    <a:pt x="311" y="212"/>
                  </a:cubicBezTo>
                  <a:cubicBezTo>
                    <a:pt x="311" y="212"/>
                    <a:pt x="311" y="212"/>
                    <a:pt x="311" y="212"/>
                  </a:cubicBezTo>
                  <a:cubicBezTo>
                    <a:pt x="311" y="212"/>
                    <a:pt x="311" y="212"/>
                    <a:pt x="311" y="212"/>
                  </a:cubicBezTo>
                  <a:cubicBezTo>
                    <a:pt x="310" y="212"/>
                    <a:pt x="310" y="212"/>
                    <a:pt x="310" y="212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09" y="211"/>
                    <a:pt x="309" y="211"/>
                    <a:pt x="309" y="211"/>
                  </a:cubicBezTo>
                  <a:cubicBezTo>
                    <a:pt x="309" y="211"/>
                    <a:pt x="309" y="211"/>
                    <a:pt x="309" y="211"/>
                  </a:cubicBezTo>
                  <a:cubicBezTo>
                    <a:pt x="309" y="211"/>
                    <a:pt x="309" y="211"/>
                    <a:pt x="309" y="211"/>
                  </a:cubicBezTo>
                  <a:cubicBezTo>
                    <a:pt x="308" y="211"/>
                    <a:pt x="308" y="211"/>
                    <a:pt x="308" y="211"/>
                  </a:cubicBezTo>
                  <a:cubicBezTo>
                    <a:pt x="308" y="211"/>
                    <a:pt x="308" y="211"/>
                    <a:pt x="308" y="211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7" y="213"/>
                    <a:pt x="307" y="213"/>
                    <a:pt x="307" y="213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4"/>
                    <a:pt x="309" y="214"/>
                    <a:pt x="309" y="214"/>
                  </a:cubicBezTo>
                  <a:cubicBezTo>
                    <a:pt x="309" y="214"/>
                    <a:pt x="309" y="214"/>
                    <a:pt x="309" y="214"/>
                  </a:cubicBezTo>
                  <a:cubicBezTo>
                    <a:pt x="309" y="215"/>
                    <a:pt x="309" y="215"/>
                    <a:pt x="309" y="215"/>
                  </a:cubicBezTo>
                  <a:cubicBezTo>
                    <a:pt x="310" y="215"/>
                    <a:pt x="310" y="215"/>
                    <a:pt x="310" y="215"/>
                  </a:cubicBezTo>
                  <a:cubicBezTo>
                    <a:pt x="310" y="215"/>
                    <a:pt x="310" y="215"/>
                    <a:pt x="310" y="215"/>
                  </a:cubicBezTo>
                  <a:cubicBezTo>
                    <a:pt x="311" y="216"/>
                    <a:pt x="311" y="216"/>
                    <a:pt x="311" y="216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0" y="235"/>
                    <a:pt x="310" y="235"/>
                    <a:pt x="310" y="235"/>
                  </a:cubicBezTo>
                  <a:cubicBezTo>
                    <a:pt x="308" y="235"/>
                    <a:pt x="308" y="235"/>
                    <a:pt x="308" y="235"/>
                  </a:cubicBezTo>
                  <a:cubicBezTo>
                    <a:pt x="308" y="215"/>
                    <a:pt x="308" y="215"/>
                    <a:pt x="308" y="215"/>
                  </a:cubicBezTo>
                  <a:cubicBezTo>
                    <a:pt x="304" y="215"/>
                    <a:pt x="304" y="215"/>
                    <a:pt x="304" y="215"/>
                  </a:cubicBezTo>
                  <a:cubicBezTo>
                    <a:pt x="303" y="215"/>
                    <a:pt x="303" y="215"/>
                    <a:pt x="303" y="215"/>
                  </a:cubicBezTo>
                  <a:cubicBezTo>
                    <a:pt x="303" y="213"/>
                    <a:pt x="303" y="213"/>
                    <a:pt x="303" y="213"/>
                  </a:cubicBezTo>
                  <a:cubicBezTo>
                    <a:pt x="300" y="213"/>
                    <a:pt x="300" y="213"/>
                    <a:pt x="300" y="213"/>
                  </a:cubicBezTo>
                  <a:cubicBezTo>
                    <a:pt x="300" y="204"/>
                    <a:pt x="300" y="204"/>
                    <a:pt x="300" y="204"/>
                  </a:cubicBezTo>
                  <a:cubicBezTo>
                    <a:pt x="298" y="204"/>
                    <a:pt x="298" y="204"/>
                    <a:pt x="298" y="204"/>
                  </a:cubicBezTo>
                  <a:cubicBezTo>
                    <a:pt x="298" y="213"/>
                    <a:pt x="298" y="213"/>
                    <a:pt x="298" y="213"/>
                  </a:cubicBezTo>
                  <a:cubicBezTo>
                    <a:pt x="297" y="213"/>
                    <a:pt x="297" y="213"/>
                    <a:pt x="297" y="213"/>
                  </a:cubicBezTo>
                  <a:cubicBezTo>
                    <a:pt x="295" y="213"/>
                    <a:pt x="295" y="213"/>
                    <a:pt x="295" y="213"/>
                  </a:cubicBezTo>
                  <a:cubicBezTo>
                    <a:pt x="295" y="214"/>
                    <a:pt x="295" y="214"/>
                    <a:pt x="295" y="214"/>
                  </a:cubicBezTo>
                  <a:cubicBezTo>
                    <a:pt x="292" y="214"/>
                    <a:pt x="292" y="214"/>
                    <a:pt x="292" y="214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0" y="213"/>
                    <a:pt x="290" y="213"/>
                    <a:pt x="290" y="213"/>
                  </a:cubicBezTo>
                  <a:cubicBezTo>
                    <a:pt x="288" y="213"/>
                    <a:pt x="288" y="213"/>
                    <a:pt x="288" y="213"/>
                  </a:cubicBezTo>
                  <a:cubicBezTo>
                    <a:pt x="288" y="206"/>
                    <a:pt x="288" y="206"/>
                    <a:pt x="288" y="206"/>
                  </a:cubicBezTo>
                  <a:cubicBezTo>
                    <a:pt x="287" y="206"/>
                    <a:pt x="287" y="206"/>
                    <a:pt x="287" y="206"/>
                  </a:cubicBezTo>
                  <a:cubicBezTo>
                    <a:pt x="287" y="213"/>
                    <a:pt x="287" y="213"/>
                    <a:pt x="287" y="213"/>
                  </a:cubicBezTo>
                  <a:cubicBezTo>
                    <a:pt x="273" y="213"/>
                    <a:pt x="273" y="213"/>
                    <a:pt x="273" y="213"/>
                  </a:cubicBezTo>
                  <a:cubicBezTo>
                    <a:pt x="258" y="208"/>
                    <a:pt x="258" y="208"/>
                    <a:pt x="258" y="208"/>
                  </a:cubicBezTo>
                  <a:cubicBezTo>
                    <a:pt x="241" y="208"/>
                    <a:pt x="241" y="208"/>
                    <a:pt x="241" y="208"/>
                  </a:cubicBezTo>
                  <a:cubicBezTo>
                    <a:pt x="241" y="203"/>
                    <a:pt x="241" y="203"/>
                    <a:pt x="241" y="203"/>
                  </a:cubicBezTo>
                  <a:cubicBezTo>
                    <a:pt x="241" y="200"/>
                    <a:pt x="241" y="200"/>
                    <a:pt x="241" y="200"/>
                  </a:cubicBezTo>
                  <a:cubicBezTo>
                    <a:pt x="240" y="199"/>
                    <a:pt x="240" y="199"/>
                    <a:pt x="240" y="199"/>
                  </a:cubicBezTo>
                  <a:cubicBezTo>
                    <a:pt x="239" y="199"/>
                    <a:pt x="239" y="199"/>
                    <a:pt x="239" y="199"/>
                  </a:cubicBezTo>
                  <a:cubicBezTo>
                    <a:pt x="237" y="198"/>
                    <a:pt x="237" y="198"/>
                    <a:pt x="237" y="198"/>
                  </a:cubicBezTo>
                  <a:cubicBezTo>
                    <a:pt x="237" y="198"/>
                    <a:pt x="237" y="198"/>
                    <a:pt x="237" y="198"/>
                  </a:cubicBezTo>
                  <a:cubicBezTo>
                    <a:pt x="232" y="196"/>
                    <a:pt x="232" y="196"/>
                    <a:pt x="232" y="196"/>
                  </a:cubicBezTo>
                  <a:cubicBezTo>
                    <a:pt x="228" y="195"/>
                    <a:pt x="228" y="195"/>
                    <a:pt x="228" y="195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4" y="190"/>
                    <a:pt x="224" y="190"/>
                    <a:pt x="224" y="190"/>
                  </a:cubicBezTo>
                  <a:cubicBezTo>
                    <a:pt x="224" y="190"/>
                    <a:pt x="224" y="190"/>
                    <a:pt x="224" y="190"/>
                  </a:cubicBezTo>
                  <a:cubicBezTo>
                    <a:pt x="223" y="190"/>
                    <a:pt x="223" y="190"/>
                    <a:pt x="223" y="190"/>
                  </a:cubicBezTo>
                  <a:cubicBezTo>
                    <a:pt x="222" y="190"/>
                    <a:pt x="222" y="190"/>
                    <a:pt x="222" y="190"/>
                  </a:cubicBezTo>
                  <a:cubicBezTo>
                    <a:pt x="222" y="190"/>
                    <a:pt x="222" y="190"/>
                    <a:pt x="222" y="190"/>
                  </a:cubicBezTo>
                  <a:cubicBezTo>
                    <a:pt x="218" y="191"/>
                    <a:pt x="218" y="191"/>
                    <a:pt x="218" y="191"/>
                  </a:cubicBezTo>
                  <a:cubicBezTo>
                    <a:pt x="218" y="191"/>
                    <a:pt x="218" y="191"/>
                    <a:pt x="218" y="191"/>
                  </a:cubicBezTo>
                  <a:cubicBezTo>
                    <a:pt x="218" y="195"/>
                    <a:pt x="218" y="195"/>
                    <a:pt x="218" y="195"/>
                  </a:cubicBezTo>
                  <a:cubicBezTo>
                    <a:pt x="214" y="196"/>
                    <a:pt x="214" y="196"/>
                    <a:pt x="214" y="196"/>
                  </a:cubicBezTo>
                  <a:cubicBezTo>
                    <a:pt x="209" y="197"/>
                    <a:pt x="209" y="197"/>
                    <a:pt x="209" y="197"/>
                  </a:cubicBezTo>
                  <a:cubicBezTo>
                    <a:pt x="209" y="198"/>
                    <a:pt x="209" y="198"/>
                    <a:pt x="209" y="198"/>
                  </a:cubicBezTo>
                  <a:cubicBezTo>
                    <a:pt x="207" y="199"/>
                    <a:pt x="207" y="199"/>
                    <a:pt x="207" y="199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7" y="193"/>
                    <a:pt x="207" y="193"/>
                    <a:pt x="207" y="193"/>
                  </a:cubicBezTo>
                  <a:cubicBezTo>
                    <a:pt x="207" y="192"/>
                    <a:pt x="207" y="192"/>
                    <a:pt x="207" y="192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6" y="185"/>
                    <a:pt x="206" y="185"/>
                    <a:pt x="206" y="185"/>
                  </a:cubicBezTo>
                  <a:cubicBezTo>
                    <a:pt x="205" y="185"/>
                    <a:pt x="205" y="185"/>
                    <a:pt x="205" y="185"/>
                  </a:cubicBezTo>
                  <a:cubicBezTo>
                    <a:pt x="205" y="174"/>
                    <a:pt x="205" y="174"/>
                    <a:pt x="205" y="174"/>
                  </a:cubicBezTo>
                  <a:cubicBezTo>
                    <a:pt x="205" y="173"/>
                    <a:pt x="205" y="173"/>
                    <a:pt x="205" y="173"/>
                  </a:cubicBezTo>
                  <a:cubicBezTo>
                    <a:pt x="205" y="185"/>
                    <a:pt x="205" y="185"/>
                    <a:pt x="205" y="185"/>
                  </a:cubicBezTo>
                  <a:cubicBezTo>
                    <a:pt x="203" y="185"/>
                    <a:pt x="203" y="185"/>
                    <a:pt x="203" y="185"/>
                  </a:cubicBezTo>
                  <a:cubicBezTo>
                    <a:pt x="203" y="186"/>
                    <a:pt x="203" y="186"/>
                    <a:pt x="203" y="186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2" y="185"/>
                    <a:pt x="172" y="185"/>
                    <a:pt x="172" y="185"/>
                  </a:cubicBezTo>
                  <a:cubicBezTo>
                    <a:pt x="168" y="185"/>
                    <a:pt x="168" y="185"/>
                    <a:pt x="168" y="185"/>
                  </a:cubicBezTo>
                  <a:cubicBezTo>
                    <a:pt x="166" y="190"/>
                    <a:pt x="166" y="190"/>
                    <a:pt x="166" y="190"/>
                  </a:cubicBezTo>
                  <a:cubicBezTo>
                    <a:pt x="165" y="185"/>
                    <a:pt x="165" y="185"/>
                    <a:pt x="165" y="185"/>
                  </a:cubicBezTo>
                  <a:cubicBezTo>
                    <a:pt x="164" y="193"/>
                    <a:pt x="164" y="193"/>
                    <a:pt x="164" y="193"/>
                  </a:cubicBezTo>
                  <a:cubicBezTo>
                    <a:pt x="163" y="193"/>
                    <a:pt x="163" y="193"/>
                    <a:pt x="163" y="193"/>
                  </a:cubicBezTo>
                  <a:cubicBezTo>
                    <a:pt x="163" y="193"/>
                    <a:pt x="163" y="193"/>
                    <a:pt x="163" y="193"/>
                  </a:cubicBezTo>
                  <a:cubicBezTo>
                    <a:pt x="163" y="194"/>
                    <a:pt x="163" y="194"/>
                    <a:pt x="163" y="194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59" y="191"/>
                    <a:pt x="159" y="191"/>
                    <a:pt x="159" y="191"/>
                  </a:cubicBezTo>
                  <a:cubicBezTo>
                    <a:pt x="159" y="192"/>
                    <a:pt x="159" y="192"/>
                    <a:pt x="159" y="192"/>
                  </a:cubicBezTo>
                  <a:cubicBezTo>
                    <a:pt x="156" y="190"/>
                    <a:pt x="156" y="190"/>
                    <a:pt x="156" y="190"/>
                  </a:cubicBezTo>
                  <a:cubicBezTo>
                    <a:pt x="156" y="190"/>
                    <a:pt x="156" y="190"/>
                    <a:pt x="156" y="190"/>
                  </a:cubicBezTo>
                  <a:cubicBezTo>
                    <a:pt x="156" y="190"/>
                    <a:pt x="156" y="190"/>
                    <a:pt x="156" y="190"/>
                  </a:cubicBezTo>
                  <a:cubicBezTo>
                    <a:pt x="155" y="189"/>
                    <a:pt x="155" y="189"/>
                    <a:pt x="155" y="189"/>
                  </a:cubicBezTo>
                  <a:cubicBezTo>
                    <a:pt x="155" y="190"/>
                    <a:pt x="155" y="190"/>
                    <a:pt x="155" y="190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1" y="187"/>
                    <a:pt x="151" y="187"/>
                    <a:pt x="151" y="187"/>
                  </a:cubicBezTo>
                  <a:cubicBezTo>
                    <a:pt x="151" y="188"/>
                    <a:pt x="151" y="188"/>
                    <a:pt x="151" y="188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7" y="186"/>
                    <a:pt x="147" y="186"/>
                    <a:pt x="147" y="186"/>
                  </a:cubicBezTo>
                  <a:cubicBezTo>
                    <a:pt x="147" y="186"/>
                    <a:pt x="147" y="186"/>
                    <a:pt x="147" y="186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4" y="179"/>
                    <a:pt x="144" y="179"/>
                    <a:pt x="144" y="179"/>
                  </a:cubicBezTo>
                  <a:cubicBezTo>
                    <a:pt x="133" y="171"/>
                    <a:pt x="133" y="171"/>
                    <a:pt x="133" y="171"/>
                  </a:cubicBezTo>
                  <a:cubicBezTo>
                    <a:pt x="133" y="170"/>
                    <a:pt x="133" y="170"/>
                    <a:pt x="133" y="170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0"/>
                    <a:pt x="134" y="170"/>
                    <a:pt x="134" y="170"/>
                  </a:cubicBezTo>
                  <a:cubicBezTo>
                    <a:pt x="134" y="170"/>
                    <a:pt x="134" y="170"/>
                    <a:pt x="134" y="170"/>
                  </a:cubicBezTo>
                  <a:cubicBezTo>
                    <a:pt x="136" y="167"/>
                    <a:pt x="136" y="167"/>
                    <a:pt x="136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9" y="164"/>
                    <a:pt x="139" y="164"/>
                    <a:pt x="139" y="164"/>
                  </a:cubicBezTo>
                  <a:cubicBezTo>
                    <a:pt x="140" y="164"/>
                    <a:pt x="140" y="164"/>
                    <a:pt x="140" y="164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42" y="161"/>
                    <a:pt x="142" y="161"/>
                    <a:pt x="142" y="161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6" y="157"/>
                    <a:pt x="146" y="157"/>
                    <a:pt x="146" y="157"/>
                  </a:cubicBezTo>
                  <a:cubicBezTo>
                    <a:pt x="145" y="156"/>
                    <a:pt x="145" y="156"/>
                    <a:pt x="145" y="156"/>
                  </a:cubicBezTo>
                  <a:cubicBezTo>
                    <a:pt x="148" y="153"/>
                    <a:pt x="148" y="153"/>
                    <a:pt x="148" y="153"/>
                  </a:cubicBezTo>
                  <a:cubicBezTo>
                    <a:pt x="148" y="154"/>
                    <a:pt x="148" y="154"/>
                    <a:pt x="148" y="154"/>
                  </a:cubicBezTo>
                  <a:cubicBezTo>
                    <a:pt x="148" y="154"/>
                    <a:pt x="148" y="154"/>
                    <a:pt x="148" y="154"/>
                  </a:cubicBezTo>
                  <a:cubicBezTo>
                    <a:pt x="149" y="153"/>
                    <a:pt x="149" y="153"/>
                    <a:pt x="149" y="153"/>
                  </a:cubicBezTo>
                  <a:cubicBezTo>
                    <a:pt x="148" y="153"/>
                    <a:pt x="148" y="153"/>
                    <a:pt x="148" y="153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52" y="150"/>
                    <a:pt x="152" y="150"/>
                    <a:pt x="152" y="150"/>
                  </a:cubicBezTo>
                  <a:cubicBezTo>
                    <a:pt x="151" y="149"/>
                    <a:pt x="151" y="149"/>
                    <a:pt x="151" y="149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3"/>
                    <a:pt x="142" y="143"/>
                    <a:pt x="142" y="143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7"/>
                    <a:pt x="136" y="157"/>
                    <a:pt x="136" y="157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1"/>
                    <a:pt x="134" y="161"/>
                    <a:pt x="134" y="161"/>
                  </a:cubicBezTo>
                  <a:cubicBezTo>
                    <a:pt x="133" y="164"/>
                    <a:pt x="133" y="164"/>
                    <a:pt x="133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5"/>
                    <a:pt x="132" y="165"/>
                    <a:pt x="132" y="165"/>
                  </a:cubicBezTo>
                  <a:cubicBezTo>
                    <a:pt x="131" y="168"/>
                    <a:pt x="131" y="168"/>
                    <a:pt x="131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9"/>
                    <a:pt x="130" y="169"/>
                    <a:pt x="130" y="169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2" y="172"/>
                    <a:pt x="122" y="172"/>
                    <a:pt x="122" y="172"/>
                  </a:cubicBezTo>
                  <a:cubicBezTo>
                    <a:pt x="121" y="171"/>
                    <a:pt x="121" y="171"/>
                    <a:pt x="121" y="171"/>
                  </a:cubicBezTo>
                  <a:cubicBezTo>
                    <a:pt x="121" y="170"/>
                    <a:pt x="121" y="170"/>
                    <a:pt x="121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17" y="168"/>
                    <a:pt x="117" y="168"/>
                    <a:pt x="117" y="168"/>
                  </a:cubicBezTo>
                  <a:cubicBezTo>
                    <a:pt x="118" y="167"/>
                    <a:pt x="118" y="167"/>
                    <a:pt x="118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4" y="165"/>
                    <a:pt x="114" y="165"/>
                    <a:pt x="114" y="165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3" y="164"/>
                    <a:pt x="113" y="164"/>
                    <a:pt x="113" y="164"/>
                  </a:cubicBezTo>
                  <a:cubicBezTo>
                    <a:pt x="111" y="162"/>
                    <a:pt x="111" y="162"/>
                    <a:pt x="111" y="162"/>
                  </a:cubicBezTo>
                  <a:cubicBezTo>
                    <a:pt x="111" y="162"/>
                    <a:pt x="111" y="162"/>
                    <a:pt x="111" y="162"/>
                  </a:cubicBezTo>
                  <a:cubicBezTo>
                    <a:pt x="110" y="161"/>
                    <a:pt x="110" y="161"/>
                    <a:pt x="110" y="161"/>
                  </a:cubicBezTo>
                  <a:cubicBezTo>
                    <a:pt x="110" y="161"/>
                    <a:pt x="110" y="161"/>
                    <a:pt x="110" y="161"/>
                  </a:cubicBezTo>
                  <a:cubicBezTo>
                    <a:pt x="110" y="162"/>
                    <a:pt x="110" y="162"/>
                    <a:pt x="110" y="162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8" y="159"/>
                    <a:pt x="108" y="159"/>
                    <a:pt x="108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4" y="157"/>
                    <a:pt x="104" y="157"/>
                    <a:pt x="104" y="157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1" y="154"/>
                    <a:pt x="101" y="154"/>
                    <a:pt x="101" y="154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0" y="153"/>
                    <a:pt x="100" y="153"/>
                    <a:pt x="100" y="153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5" y="163"/>
                    <a:pt x="95" y="163"/>
                    <a:pt x="95" y="163"/>
                  </a:cubicBezTo>
                  <a:cubicBezTo>
                    <a:pt x="95" y="163"/>
                    <a:pt x="95" y="163"/>
                    <a:pt x="95" y="163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98" y="164"/>
                    <a:pt x="98" y="164"/>
                    <a:pt x="98" y="164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2" y="166"/>
                    <a:pt x="102" y="166"/>
                    <a:pt x="102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10" y="169"/>
                    <a:pt x="110" y="169"/>
                    <a:pt x="110" y="169"/>
                  </a:cubicBezTo>
                  <a:cubicBezTo>
                    <a:pt x="110" y="170"/>
                    <a:pt x="110" y="170"/>
                    <a:pt x="110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4" y="171"/>
                    <a:pt x="114" y="171"/>
                    <a:pt x="114" y="171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5" y="172"/>
                    <a:pt x="115" y="172"/>
                    <a:pt x="115" y="172"/>
                  </a:cubicBezTo>
                  <a:cubicBezTo>
                    <a:pt x="118" y="173"/>
                    <a:pt x="118" y="173"/>
                    <a:pt x="118" y="173"/>
                  </a:cubicBezTo>
                  <a:cubicBezTo>
                    <a:pt x="118" y="174"/>
                    <a:pt x="118" y="174"/>
                    <a:pt x="118" y="174"/>
                  </a:cubicBezTo>
                  <a:cubicBezTo>
                    <a:pt x="118" y="174"/>
                    <a:pt x="118" y="174"/>
                    <a:pt x="118" y="174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1" y="181"/>
                    <a:pt x="111" y="181"/>
                    <a:pt x="111" y="181"/>
                  </a:cubicBezTo>
                  <a:cubicBezTo>
                    <a:pt x="111" y="181"/>
                    <a:pt x="111" y="181"/>
                    <a:pt x="111" y="181"/>
                  </a:cubicBezTo>
                  <a:cubicBezTo>
                    <a:pt x="111" y="181"/>
                    <a:pt x="111" y="181"/>
                    <a:pt x="111" y="181"/>
                  </a:cubicBezTo>
                  <a:cubicBezTo>
                    <a:pt x="110" y="194"/>
                    <a:pt x="110" y="194"/>
                    <a:pt x="110" y="194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0" y="196"/>
                    <a:pt x="110" y="196"/>
                    <a:pt x="110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7"/>
                    <a:pt x="109" y="197"/>
                    <a:pt x="109" y="197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6" y="200"/>
                    <a:pt x="106" y="200"/>
                    <a:pt x="106" y="200"/>
                  </a:cubicBezTo>
                  <a:cubicBezTo>
                    <a:pt x="107" y="200"/>
                    <a:pt x="107" y="200"/>
                    <a:pt x="107" y="200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3"/>
                    <a:pt x="104" y="203"/>
                    <a:pt x="104" y="203"/>
                  </a:cubicBezTo>
                  <a:cubicBezTo>
                    <a:pt x="104" y="203"/>
                    <a:pt x="104" y="203"/>
                    <a:pt x="104" y="203"/>
                  </a:cubicBezTo>
                  <a:cubicBezTo>
                    <a:pt x="102" y="206"/>
                    <a:pt x="102" y="206"/>
                    <a:pt x="102" y="206"/>
                  </a:cubicBezTo>
                  <a:cubicBezTo>
                    <a:pt x="101" y="205"/>
                    <a:pt x="101" y="205"/>
                    <a:pt x="101" y="205"/>
                  </a:cubicBezTo>
                  <a:cubicBezTo>
                    <a:pt x="101" y="205"/>
                    <a:pt x="101" y="205"/>
                    <a:pt x="101" y="205"/>
                  </a:cubicBezTo>
                  <a:cubicBezTo>
                    <a:pt x="101" y="206"/>
                    <a:pt x="101" y="206"/>
                    <a:pt x="101" y="206"/>
                  </a:cubicBezTo>
                  <a:cubicBezTo>
                    <a:pt x="111" y="212"/>
                    <a:pt x="111" y="212"/>
                    <a:pt x="111" y="212"/>
                  </a:cubicBezTo>
                  <a:cubicBezTo>
                    <a:pt x="110" y="225"/>
                    <a:pt x="110" y="225"/>
                    <a:pt x="110" y="225"/>
                  </a:cubicBezTo>
                  <a:cubicBezTo>
                    <a:pt x="98" y="225"/>
                    <a:pt x="98" y="225"/>
                    <a:pt x="98" y="225"/>
                  </a:cubicBezTo>
                  <a:cubicBezTo>
                    <a:pt x="98" y="225"/>
                    <a:pt x="98" y="225"/>
                    <a:pt x="98" y="225"/>
                  </a:cubicBezTo>
                  <a:cubicBezTo>
                    <a:pt x="98" y="227"/>
                    <a:pt x="98" y="227"/>
                    <a:pt x="98" y="227"/>
                  </a:cubicBezTo>
                  <a:cubicBezTo>
                    <a:pt x="98" y="219"/>
                    <a:pt x="98" y="219"/>
                    <a:pt x="98" y="219"/>
                  </a:cubicBezTo>
                  <a:cubicBezTo>
                    <a:pt x="98" y="219"/>
                    <a:pt x="98" y="219"/>
                    <a:pt x="98" y="219"/>
                  </a:cubicBezTo>
                  <a:cubicBezTo>
                    <a:pt x="98" y="218"/>
                    <a:pt x="98" y="218"/>
                    <a:pt x="98" y="218"/>
                  </a:cubicBezTo>
                  <a:cubicBezTo>
                    <a:pt x="97" y="218"/>
                    <a:pt x="97" y="218"/>
                    <a:pt x="97" y="218"/>
                  </a:cubicBezTo>
                  <a:cubicBezTo>
                    <a:pt x="97" y="204"/>
                    <a:pt x="97" y="204"/>
                    <a:pt x="97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11"/>
                    <a:pt x="95" y="211"/>
                    <a:pt x="95" y="211"/>
                  </a:cubicBezTo>
                  <a:cubicBezTo>
                    <a:pt x="95" y="211"/>
                    <a:pt x="95" y="211"/>
                    <a:pt x="95" y="211"/>
                  </a:cubicBezTo>
                  <a:cubicBezTo>
                    <a:pt x="94" y="211"/>
                    <a:pt x="94" y="211"/>
                    <a:pt x="94" y="211"/>
                  </a:cubicBezTo>
                  <a:cubicBezTo>
                    <a:pt x="93" y="210"/>
                    <a:pt x="93" y="210"/>
                    <a:pt x="93" y="210"/>
                  </a:cubicBezTo>
                  <a:cubicBezTo>
                    <a:pt x="93" y="209"/>
                    <a:pt x="93" y="209"/>
                    <a:pt x="93" y="209"/>
                  </a:cubicBezTo>
                  <a:cubicBezTo>
                    <a:pt x="92" y="209"/>
                    <a:pt x="92" y="209"/>
                    <a:pt x="92" y="209"/>
                  </a:cubicBezTo>
                  <a:cubicBezTo>
                    <a:pt x="92" y="208"/>
                    <a:pt x="92" y="208"/>
                    <a:pt x="92" y="208"/>
                  </a:cubicBezTo>
                  <a:cubicBezTo>
                    <a:pt x="92" y="207"/>
                    <a:pt x="92" y="207"/>
                    <a:pt x="92" y="207"/>
                  </a:cubicBezTo>
                  <a:cubicBezTo>
                    <a:pt x="83" y="207"/>
                    <a:pt x="83" y="207"/>
                    <a:pt x="83" y="207"/>
                  </a:cubicBezTo>
                  <a:cubicBezTo>
                    <a:pt x="83" y="209"/>
                    <a:pt x="83" y="209"/>
                    <a:pt x="83" y="209"/>
                  </a:cubicBezTo>
                  <a:cubicBezTo>
                    <a:pt x="82" y="209"/>
                    <a:pt x="82" y="209"/>
                    <a:pt x="82" y="209"/>
                  </a:cubicBezTo>
                  <a:cubicBezTo>
                    <a:pt x="81" y="210"/>
                    <a:pt x="81" y="210"/>
                    <a:pt x="81" y="210"/>
                  </a:cubicBezTo>
                  <a:cubicBezTo>
                    <a:pt x="81" y="211"/>
                    <a:pt x="81" y="211"/>
                    <a:pt x="81" y="211"/>
                  </a:cubicBezTo>
                  <a:cubicBezTo>
                    <a:pt x="80" y="211"/>
                    <a:pt x="80" y="211"/>
                    <a:pt x="80" y="211"/>
                  </a:cubicBezTo>
                  <a:cubicBezTo>
                    <a:pt x="80" y="204"/>
                    <a:pt x="80" y="204"/>
                    <a:pt x="80" y="204"/>
                  </a:cubicBezTo>
                  <a:cubicBezTo>
                    <a:pt x="80" y="204"/>
                    <a:pt x="80" y="204"/>
                    <a:pt x="80" y="204"/>
                  </a:cubicBezTo>
                  <a:cubicBezTo>
                    <a:pt x="77" y="204"/>
                    <a:pt x="77" y="204"/>
                    <a:pt x="77" y="204"/>
                  </a:cubicBezTo>
                  <a:cubicBezTo>
                    <a:pt x="77" y="218"/>
                    <a:pt x="77" y="218"/>
                    <a:pt x="77" y="218"/>
                  </a:cubicBezTo>
                  <a:cubicBezTo>
                    <a:pt x="77" y="218"/>
                    <a:pt x="77" y="218"/>
                    <a:pt x="77" y="218"/>
                  </a:cubicBezTo>
                  <a:cubicBezTo>
                    <a:pt x="77" y="219"/>
                    <a:pt x="77" y="219"/>
                    <a:pt x="77" y="219"/>
                  </a:cubicBezTo>
                  <a:cubicBezTo>
                    <a:pt x="77" y="219"/>
                    <a:pt x="77" y="219"/>
                    <a:pt x="77" y="219"/>
                  </a:cubicBezTo>
                  <a:cubicBezTo>
                    <a:pt x="77" y="226"/>
                    <a:pt x="77" y="226"/>
                    <a:pt x="77" y="226"/>
                  </a:cubicBezTo>
                  <a:cubicBezTo>
                    <a:pt x="76" y="225"/>
                    <a:pt x="76" y="225"/>
                    <a:pt x="76" y="225"/>
                  </a:cubicBezTo>
                  <a:cubicBezTo>
                    <a:pt x="76" y="225"/>
                    <a:pt x="76" y="225"/>
                    <a:pt x="76" y="225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65" y="186"/>
                    <a:pt x="65" y="186"/>
                    <a:pt x="65" y="186"/>
                  </a:cubicBezTo>
                  <a:cubicBezTo>
                    <a:pt x="57" y="186"/>
                    <a:pt x="57" y="186"/>
                    <a:pt x="57" y="186"/>
                  </a:cubicBezTo>
                  <a:cubicBezTo>
                    <a:pt x="53" y="186"/>
                    <a:pt x="53" y="186"/>
                    <a:pt x="53" y="186"/>
                  </a:cubicBezTo>
                  <a:cubicBezTo>
                    <a:pt x="50" y="186"/>
                    <a:pt x="50" y="186"/>
                    <a:pt x="50" y="186"/>
                  </a:cubicBezTo>
                  <a:cubicBezTo>
                    <a:pt x="50" y="155"/>
                    <a:pt x="50" y="155"/>
                    <a:pt x="50" y="155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3" y="154"/>
                    <a:pt x="43" y="154"/>
                    <a:pt x="43" y="154"/>
                  </a:cubicBezTo>
                  <a:cubicBezTo>
                    <a:pt x="43" y="153"/>
                    <a:pt x="43" y="153"/>
                    <a:pt x="43" y="153"/>
                  </a:cubicBezTo>
                  <a:cubicBezTo>
                    <a:pt x="41" y="153"/>
                    <a:pt x="41" y="153"/>
                    <a:pt x="41" y="153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5" y="155"/>
                    <a:pt x="25" y="155"/>
                    <a:pt x="25" y="155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22" y="171"/>
                    <a:pt x="22" y="171"/>
                    <a:pt x="22" y="171"/>
                  </a:cubicBezTo>
                  <a:cubicBezTo>
                    <a:pt x="17" y="171"/>
                    <a:pt x="17" y="171"/>
                    <a:pt x="17" y="171"/>
                  </a:cubicBezTo>
                  <a:cubicBezTo>
                    <a:pt x="10" y="172"/>
                    <a:pt x="10" y="172"/>
                    <a:pt x="10" y="172"/>
                  </a:cubicBezTo>
                  <a:cubicBezTo>
                    <a:pt x="10" y="224"/>
                    <a:pt x="10" y="224"/>
                    <a:pt x="10" y="224"/>
                  </a:cubicBezTo>
                  <a:cubicBezTo>
                    <a:pt x="5" y="226"/>
                    <a:pt x="5" y="226"/>
                    <a:pt x="5" y="226"/>
                  </a:cubicBezTo>
                  <a:cubicBezTo>
                    <a:pt x="3" y="226"/>
                    <a:pt x="3" y="226"/>
                    <a:pt x="3" y="226"/>
                  </a:cubicBezTo>
                  <a:cubicBezTo>
                    <a:pt x="4" y="235"/>
                    <a:pt x="4" y="235"/>
                    <a:pt x="4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74"/>
                    <a:pt x="0" y="274"/>
                    <a:pt x="0" y="274"/>
                  </a:cubicBezTo>
                  <a:cubicBezTo>
                    <a:pt x="1071" y="274"/>
                    <a:pt x="1071" y="274"/>
                    <a:pt x="1071" y="274"/>
                  </a:cubicBezTo>
                  <a:cubicBezTo>
                    <a:pt x="1071" y="235"/>
                    <a:pt x="1071" y="235"/>
                    <a:pt x="1071" y="235"/>
                  </a:cubicBezTo>
                  <a:lnTo>
                    <a:pt x="1070" y="235"/>
                  </a:lnTo>
                  <a:close/>
                  <a:moveTo>
                    <a:pt x="607" y="7"/>
                  </a:move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lose/>
                  <a:moveTo>
                    <a:pt x="693" y="201"/>
                  </a:moveTo>
                  <a:cubicBezTo>
                    <a:pt x="694" y="201"/>
                    <a:pt x="694" y="201"/>
                    <a:pt x="694" y="201"/>
                  </a:cubicBezTo>
                  <a:cubicBezTo>
                    <a:pt x="695" y="201"/>
                    <a:pt x="695" y="201"/>
                    <a:pt x="695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3" y="201"/>
                    <a:pt x="693" y="201"/>
                    <a:pt x="693" y="201"/>
                  </a:cubicBezTo>
                  <a:close/>
                  <a:moveTo>
                    <a:pt x="692" y="201"/>
                  </a:move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lose/>
                  <a:moveTo>
                    <a:pt x="695" y="232"/>
                  </a:moveTo>
                  <a:cubicBezTo>
                    <a:pt x="695" y="232"/>
                    <a:pt x="695" y="232"/>
                    <a:pt x="695" y="232"/>
                  </a:cubicBezTo>
                  <a:cubicBezTo>
                    <a:pt x="695" y="232"/>
                    <a:pt x="695" y="232"/>
                    <a:pt x="695" y="232"/>
                  </a:cubicBezTo>
                  <a:cubicBezTo>
                    <a:pt x="695" y="227"/>
                    <a:pt x="695" y="227"/>
                    <a:pt x="695" y="227"/>
                  </a:cubicBezTo>
                  <a:cubicBezTo>
                    <a:pt x="694" y="227"/>
                    <a:pt x="694" y="227"/>
                    <a:pt x="694" y="227"/>
                  </a:cubicBezTo>
                  <a:cubicBezTo>
                    <a:pt x="694" y="227"/>
                    <a:pt x="694" y="227"/>
                    <a:pt x="694" y="227"/>
                  </a:cubicBezTo>
                  <a:cubicBezTo>
                    <a:pt x="694" y="204"/>
                    <a:pt x="694" y="204"/>
                    <a:pt x="694" y="204"/>
                  </a:cubicBezTo>
                  <a:cubicBezTo>
                    <a:pt x="694" y="204"/>
                    <a:pt x="694" y="204"/>
                    <a:pt x="694" y="204"/>
                  </a:cubicBezTo>
                  <a:cubicBezTo>
                    <a:pt x="694" y="203"/>
                    <a:pt x="694" y="203"/>
                    <a:pt x="694" y="203"/>
                  </a:cubicBezTo>
                  <a:cubicBezTo>
                    <a:pt x="694" y="202"/>
                    <a:pt x="694" y="202"/>
                    <a:pt x="694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6" y="202"/>
                    <a:pt x="696" y="202"/>
                    <a:pt x="696" y="202"/>
                  </a:cubicBezTo>
                  <a:cubicBezTo>
                    <a:pt x="696" y="202"/>
                    <a:pt x="696" y="202"/>
                    <a:pt x="696" y="202"/>
                  </a:cubicBezTo>
                  <a:cubicBezTo>
                    <a:pt x="696" y="202"/>
                    <a:pt x="696" y="202"/>
                    <a:pt x="696" y="202"/>
                  </a:cubicBezTo>
                  <a:cubicBezTo>
                    <a:pt x="696" y="201"/>
                    <a:pt x="696" y="201"/>
                    <a:pt x="696" y="201"/>
                  </a:cubicBezTo>
                  <a:cubicBezTo>
                    <a:pt x="695" y="201"/>
                    <a:pt x="695" y="201"/>
                    <a:pt x="695" y="201"/>
                  </a:cubicBezTo>
                  <a:cubicBezTo>
                    <a:pt x="695" y="201"/>
                    <a:pt x="695" y="201"/>
                    <a:pt x="695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199"/>
                    <a:pt x="694" y="199"/>
                    <a:pt x="694" y="199"/>
                  </a:cubicBezTo>
                  <a:cubicBezTo>
                    <a:pt x="695" y="196"/>
                    <a:pt x="695" y="196"/>
                    <a:pt x="695" y="196"/>
                  </a:cubicBezTo>
                  <a:cubicBezTo>
                    <a:pt x="697" y="194"/>
                    <a:pt x="697" y="194"/>
                    <a:pt x="697" y="194"/>
                  </a:cubicBezTo>
                  <a:cubicBezTo>
                    <a:pt x="699" y="192"/>
                    <a:pt x="699" y="192"/>
                    <a:pt x="699" y="192"/>
                  </a:cubicBezTo>
                  <a:cubicBezTo>
                    <a:pt x="701" y="191"/>
                    <a:pt x="701" y="191"/>
                    <a:pt x="701" y="191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7" y="191"/>
                    <a:pt x="707" y="191"/>
                    <a:pt x="707" y="191"/>
                  </a:cubicBezTo>
                  <a:cubicBezTo>
                    <a:pt x="709" y="192"/>
                    <a:pt x="709" y="192"/>
                    <a:pt x="709" y="192"/>
                  </a:cubicBezTo>
                  <a:cubicBezTo>
                    <a:pt x="711" y="194"/>
                    <a:pt x="711" y="194"/>
                    <a:pt x="711" y="194"/>
                  </a:cubicBezTo>
                  <a:cubicBezTo>
                    <a:pt x="713" y="196"/>
                    <a:pt x="713" y="196"/>
                    <a:pt x="713" y="196"/>
                  </a:cubicBezTo>
                  <a:cubicBezTo>
                    <a:pt x="714" y="199"/>
                    <a:pt x="714" y="199"/>
                    <a:pt x="714" y="199"/>
                  </a:cubicBezTo>
                  <a:cubicBezTo>
                    <a:pt x="714" y="201"/>
                    <a:pt x="714" y="201"/>
                    <a:pt x="714" y="201"/>
                  </a:cubicBezTo>
                  <a:cubicBezTo>
                    <a:pt x="714" y="201"/>
                    <a:pt x="714" y="201"/>
                    <a:pt x="714" y="201"/>
                  </a:cubicBezTo>
                  <a:cubicBezTo>
                    <a:pt x="712" y="201"/>
                    <a:pt x="712" y="201"/>
                    <a:pt x="712" y="201"/>
                  </a:cubicBezTo>
                  <a:cubicBezTo>
                    <a:pt x="712" y="202"/>
                    <a:pt x="712" y="202"/>
                    <a:pt x="712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3"/>
                    <a:pt x="714" y="203"/>
                    <a:pt x="714" y="203"/>
                  </a:cubicBezTo>
                  <a:cubicBezTo>
                    <a:pt x="714" y="204"/>
                    <a:pt x="714" y="204"/>
                    <a:pt x="714" y="204"/>
                  </a:cubicBezTo>
                  <a:cubicBezTo>
                    <a:pt x="714" y="204"/>
                    <a:pt x="714" y="204"/>
                    <a:pt x="714" y="204"/>
                  </a:cubicBezTo>
                  <a:cubicBezTo>
                    <a:pt x="714" y="227"/>
                    <a:pt x="714" y="227"/>
                    <a:pt x="714" y="227"/>
                  </a:cubicBezTo>
                  <a:cubicBezTo>
                    <a:pt x="714" y="227"/>
                    <a:pt x="714" y="227"/>
                    <a:pt x="714" y="227"/>
                  </a:cubicBezTo>
                  <a:cubicBezTo>
                    <a:pt x="713" y="227"/>
                    <a:pt x="713" y="227"/>
                    <a:pt x="713" y="227"/>
                  </a:cubicBezTo>
                  <a:cubicBezTo>
                    <a:pt x="713" y="232"/>
                    <a:pt x="713" y="232"/>
                    <a:pt x="713" y="232"/>
                  </a:cubicBezTo>
                  <a:cubicBezTo>
                    <a:pt x="713" y="232"/>
                    <a:pt x="713" y="232"/>
                    <a:pt x="713" y="232"/>
                  </a:cubicBezTo>
                  <a:cubicBezTo>
                    <a:pt x="713" y="232"/>
                    <a:pt x="713" y="232"/>
                    <a:pt x="713" y="232"/>
                  </a:cubicBezTo>
                  <a:cubicBezTo>
                    <a:pt x="713" y="234"/>
                    <a:pt x="713" y="234"/>
                    <a:pt x="713" y="234"/>
                  </a:cubicBezTo>
                  <a:cubicBezTo>
                    <a:pt x="713" y="235"/>
                    <a:pt x="713" y="235"/>
                    <a:pt x="713" y="235"/>
                  </a:cubicBezTo>
                  <a:cubicBezTo>
                    <a:pt x="695" y="235"/>
                    <a:pt x="695" y="235"/>
                    <a:pt x="695" y="235"/>
                  </a:cubicBezTo>
                  <a:cubicBezTo>
                    <a:pt x="695" y="234"/>
                    <a:pt x="695" y="234"/>
                    <a:pt x="695" y="234"/>
                  </a:cubicBezTo>
                  <a:lnTo>
                    <a:pt x="695" y="232"/>
                  </a:lnTo>
                  <a:close/>
                  <a:moveTo>
                    <a:pt x="609" y="34"/>
                  </a:move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lose/>
                  <a:moveTo>
                    <a:pt x="600" y="145"/>
                  </a:moveTo>
                  <a:cubicBezTo>
                    <a:pt x="601" y="136"/>
                    <a:pt x="601" y="136"/>
                    <a:pt x="601" y="136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2" y="124"/>
                    <a:pt x="602" y="124"/>
                    <a:pt x="602" y="124"/>
                  </a:cubicBezTo>
                  <a:cubicBezTo>
                    <a:pt x="602" y="123"/>
                    <a:pt x="602" y="123"/>
                    <a:pt x="602" y="123"/>
                  </a:cubicBezTo>
                  <a:cubicBezTo>
                    <a:pt x="602" y="123"/>
                    <a:pt x="602" y="123"/>
                    <a:pt x="602" y="123"/>
                  </a:cubicBezTo>
                  <a:cubicBezTo>
                    <a:pt x="602" y="119"/>
                    <a:pt x="602" y="119"/>
                    <a:pt x="602" y="119"/>
                  </a:cubicBezTo>
                  <a:cubicBezTo>
                    <a:pt x="603" y="117"/>
                    <a:pt x="603" y="117"/>
                    <a:pt x="603" y="117"/>
                  </a:cubicBezTo>
                  <a:cubicBezTo>
                    <a:pt x="603" y="116"/>
                    <a:pt x="603" y="116"/>
                    <a:pt x="603" y="116"/>
                  </a:cubicBezTo>
                  <a:cubicBezTo>
                    <a:pt x="603" y="116"/>
                    <a:pt x="603" y="116"/>
                    <a:pt x="603" y="116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0"/>
                    <a:pt x="603" y="110"/>
                    <a:pt x="603" y="110"/>
                  </a:cubicBezTo>
                  <a:cubicBezTo>
                    <a:pt x="603" y="109"/>
                    <a:pt x="603" y="109"/>
                    <a:pt x="603" y="109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5" y="127"/>
                    <a:pt x="605" y="127"/>
                    <a:pt x="605" y="127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3"/>
                    <a:pt x="605" y="133"/>
                    <a:pt x="605" y="133"/>
                  </a:cubicBezTo>
                  <a:cubicBezTo>
                    <a:pt x="605" y="133"/>
                    <a:pt x="605" y="133"/>
                    <a:pt x="605" y="133"/>
                  </a:cubicBezTo>
                  <a:cubicBezTo>
                    <a:pt x="605" y="137"/>
                    <a:pt x="605" y="137"/>
                    <a:pt x="605" y="137"/>
                  </a:cubicBezTo>
                  <a:cubicBezTo>
                    <a:pt x="605" y="137"/>
                    <a:pt x="605" y="137"/>
                    <a:pt x="605" y="137"/>
                  </a:cubicBezTo>
                  <a:cubicBezTo>
                    <a:pt x="605" y="137"/>
                    <a:pt x="605" y="137"/>
                    <a:pt x="605" y="137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6" y="143"/>
                    <a:pt x="606" y="143"/>
                    <a:pt x="606" y="143"/>
                  </a:cubicBezTo>
                  <a:cubicBezTo>
                    <a:pt x="606" y="143"/>
                    <a:pt x="606" y="143"/>
                    <a:pt x="606" y="143"/>
                  </a:cubicBezTo>
                  <a:cubicBezTo>
                    <a:pt x="606" y="148"/>
                    <a:pt x="606" y="148"/>
                    <a:pt x="606" y="148"/>
                  </a:cubicBezTo>
                  <a:cubicBezTo>
                    <a:pt x="606" y="148"/>
                    <a:pt x="606" y="148"/>
                    <a:pt x="606" y="148"/>
                  </a:cubicBezTo>
                  <a:cubicBezTo>
                    <a:pt x="606" y="149"/>
                    <a:pt x="606" y="149"/>
                    <a:pt x="606" y="149"/>
                  </a:cubicBezTo>
                  <a:cubicBezTo>
                    <a:pt x="603" y="149"/>
                    <a:pt x="603" y="149"/>
                    <a:pt x="603" y="149"/>
                  </a:cubicBezTo>
                  <a:cubicBezTo>
                    <a:pt x="603" y="149"/>
                    <a:pt x="603" y="149"/>
                    <a:pt x="603" y="149"/>
                  </a:cubicBezTo>
                  <a:cubicBezTo>
                    <a:pt x="603" y="149"/>
                    <a:pt x="603" y="149"/>
                    <a:pt x="603" y="149"/>
                  </a:cubicBezTo>
                  <a:cubicBezTo>
                    <a:pt x="602" y="149"/>
                    <a:pt x="602" y="149"/>
                    <a:pt x="602" y="149"/>
                  </a:cubicBezTo>
                  <a:cubicBezTo>
                    <a:pt x="602" y="149"/>
                    <a:pt x="602" y="149"/>
                    <a:pt x="602" y="149"/>
                  </a:cubicBezTo>
                  <a:cubicBezTo>
                    <a:pt x="600" y="149"/>
                    <a:pt x="600" y="149"/>
                    <a:pt x="600" y="149"/>
                  </a:cubicBezTo>
                  <a:cubicBezTo>
                    <a:pt x="599" y="149"/>
                    <a:pt x="599" y="149"/>
                    <a:pt x="599" y="149"/>
                  </a:cubicBezTo>
                  <a:lnTo>
                    <a:pt x="600" y="145"/>
                  </a:lnTo>
                  <a:close/>
                  <a:moveTo>
                    <a:pt x="597" y="165"/>
                  </a:moveTo>
                  <a:cubicBezTo>
                    <a:pt x="608" y="165"/>
                    <a:pt x="608" y="165"/>
                    <a:pt x="608" y="165"/>
                  </a:cubicBezTo>
                  <a:cubicBezTo>
                    <a:pt x="609" y="166"/>
                    <a:pt x="609" y="166"/>
                    <a:pt x="609" y="166"/>
                  </a:cubicBezTo>
                  <a:cubicBezTo>
                    <a:pt x="609" y="167"/>
                    <a:pt x="609" y="167"/>
                    <a:pt x="609" y="167"/>
                  </a:cubicBezTo>
                  <a:cubicBezTo>
                    <a:pt x="614" y="194"/>
                    <a:pt x="614" y="194"/>
                    <a:pt x="614" y="194"/>
                  </a:cubicBezTo>
                  <a:cubicBezTo>
                    <a:pt x="591" y="194"/>
                    <a:pt x="591" y="194"/>
                    <a:pt x="591" y="194"/>
                  </a:cubicBezTo>
                  <a:lnTo>
                    <a:pt x="597" y="165"/>
                  </a:lnTo>
                  <a:close/>
                  <a:moveTo>
                    <a:pt x="574" y="230"/>
                  </a:moveTo>
                  <a:cubicBezTo>
                    <a:pt x="574" y="230"/>
                    <a:pt x="574" y="230"/>
                    <a:pt x="574" y="230"/>
                  </a:cubicBezTo>
                  <a:cubicBezTo>
                    <a:pt x="574" y="230"/>
                    <a:pt x="574" y="230"/>
                    <a:pt x="574" y="230"/>
                  </a:cubicBezTo>
                  <a:cubicBezTo>
                    <a:pt x="574" y="230"/>
                    <a:pt x="574" y="230"/>
                    <a:pt x="574" y="230"/>
                  </a:cubicBezTo>
                  <a:cubicBezTo>
                    <a:pt x="574" y="230"/>
                    <a:pt x="574" y="230"/>
                    <a:pt x="574" y="230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78" y="220"/>
                    <a:pt x="590" y="211"/>
                    <a:pt x="603" y="211"/>
                  </a:cubicBezTo>
                  <a:cubicBezTo>
                    <a:pt x="613" y="211"/>
                    <a:pt x="621" y="216"/>
                    <a:pt x="625" y="220"/>
                  </a:cubicBezTo>
                  <a:cubicBezTo>
                    <a:pt x="625" y="220"/>
                    <a:pt x="625" y="220"/>
                    <a:pt x="625" y="220"/>
                  </a:cubicBezTo>
                  <a:cubicBezTo>
                    <a:pt x="625" y="220"/>
                    <a:pt x="625" y="220"/>
                    <a:pt x="625" y="220"/>
                  </a:cubicBezTo>
                  <a:cubicBezTo>
                    <a:pt x="625" y="220"/>
                    <a:pt x="625" y="220"/>
                    <a:pt x="625" y="220"/>
                  </a:cubicBezTo>
                  <a:cubicBezTo>
                    <a:pt x="626" y="222"/>
                    <a:pt x="627" y="223"/>
                    <a:pt x="627" y="224"/>
                  </a:cubicBezTo>
                  <a:cubicBezTo>
                    <a:pt x="628" y="226"/>
                    <a:pt x="628" y="226"/>
                    <a:pt x="628" y="226"/>
                  </a:cubicBezTo>
                  <a:cubicBezTo>
                    <a:pt x="627" y="226"/>
                    <a:pt x="627" y="226"/>
                    <a:pt x="627" y="226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9" y="228"/>
                    <a:pt x="629" y="228"/>
                    <a:pt x="629" y="228"/>
                  </a:cubicBezTo>
                  <a:cubicBezTo>
                    <a:pt x="629" y="228"/>
                    <a:pt x="629" y="228"/>
                    <a:pt x="629" y="228"/>
                  </a:cubicBezTo>
                  <a:cubicBezTo>
                    <a:pt x="629" y="229"/>
                    <a:pt x="629" y="229"/>
                    <a:pt x="629" y="229"/>
                  </a:cubicBezTo>
                  <a:cubicBezTo>
                    <a:pt x="629" y="229"/>
                    <a:pt x="629" y="229"/>
                    <a:pt x="629" y="229"/>
                  </a:cubicBezTo>
                  <a:cubicBezTo>
                    <a:pt x="629" y="229"/>
                    <a:pt x="629" y="229"/>
                    <a:pt x="629" y="229"/>
                  </a:cubicBezTo>
                  <a:cubicBezTo>
                    <a:pt x="629" y="230"/>
                    <a:pt x="629" y="230"/>
                    <a:pt x="629" y="230"/>
                  </a:cubicBezTo>
                  <a:cubicBezTo>
                    <a:pt x="629" y="231"/>
                    <a:pt x="628" y="232"/>
                    <a:pt x="628" y="233"/>
                  </a:cubicBezTo>
                  <a:cubicBezTo>
                    <a:pt x="628" y="233"/>
                    <a:pt x="628" y="233"/>
                    <a:pt x="628" y="234"/>
                  </a:cubicBezTo>
                  <a:cubicBezTo>
                    <a:pt x="628" y="234"/>
                    <a:pt x="628" y="234"/>
                    <a:pt x="628" y="234"/>
                  </a:cubicBezTo>
                  <a:cubicBezTo>
                    <a:pt x="628" y="234"/>
                    <a:pt x="628" y="234"/>
                    <a:pt x="628" y="234"/>
                  </a:cubicBezTo>
                  <a:cubicBezTo>
                    <a:pt x="629" y="234"/>
                    <a:pt x="629" y="234"/>
                    <a:pt x="629" y="235"/>
                  </a:cubicBezTo>
                  <a:cubicBezTo>
                    <a:pt x="629" y="235"/>
                    <a:pt x="629" y="235"/>
                    <a:pt x="629" y="235"/>
                  </a:cubicBezTo>
                  <a:cubicBezTo>
                    <a:pt x="629" y="235"/>
                    <a:pt x="629" y="235"/>
                    <a:pt x="629" y="235"/>
                  </a:cubicBezTo>
                  <a:cubicBezTo>
                    <a:pt x="629" y="235"/>
                    <a:pt x="629" y="235"/>
                    <a:pt x="629" y="235"/>
                  </a:cubicBezTo>
                  <a:cubicBezTo>
                    <a:pt x="574" y="235"/>
                    <a:pt x="574" y="235"/>
                    <a:pt x="574" y="235"/>
                  </a:cubicBezTo>
                  <a:cubicBezTo>
                    <a:pt x="575" y="235"/>
                    <a:pt x="575" y="234"/>
                    <a:pt x="575" y="234"/>
                  </a:cubicBezTo>
                  <a:cubicBezTo>
                    <a:pt x="575" y="233"/>
                    <a:pt x="574" y="232"/>
                    <a:pt x="574" y="231"/>
                  </a:cubicBezTo>
                  <a:lnTo>
                    <a:pt x="574" y="230"/>
                  </a:lnTo>
                  <a:close/>
                  <a:moveTo>
                    <a:pt x="144" y="195"/>
                  </a:moveTo>
                  <a:cubicBezTo>
                    <a:pt x="145" y="194"/>
                    <a:pt x="145" y="194"/>
                    <a:pt x="145" y="194"/>
                  </a:cubicBezTo>
                  <a:cubicBezTo>
                    <a:pt x="144" y="193"/>
                    <a:pt x="144" y="193"/>
                    <a:pt x="144" y="193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146" y="195"/>
                    <a:pt x="146" y="195"/>
                    <a:pt x="146" y="195"/>
                  </a:cubicBezTo>
                  <a:cubicBezTo>
                    <a:pt x="146" y="195"/>
                    <a:pt x="146" y="195"/>
                    <a:pt x="146" y="195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150" y="197"/>
                    <a:pt x="150" y="197"/>
                    <a:pt x="150" y="197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3" y="200"/>
                    <a:pt x="153" y="200"/>
                    <a:pt x="153" y="200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4" y="201"/>
                    <a:pt x="154" y="201"/>
                    <a:pt x="154" y="201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4"/>
                    <a:pt x="156" y="204"/>
                    <a:pt x="156" y="204"/>
                  </a:cubicBezTo>
                  <a:cubicBezTo>
                    <a:pt x="163" y="194"/>
                    <a:pt x="163" y="194"/>
                    <a:pt x="163" y="194"/>
                  </a:cubicBezTo>
                  <a:cubicBezTo>
                    <a:pt x="163" y="201"/>
                    <a:pt x="163" y="201"/>
                    <a:pt x="163" y="201"/>
                  </a:cubicBezTo>
                  <a:cubicBezTo>
                    <a:pt x="163" y="215"/>
                    <a:pt x="163" y="215"/>
                    <a:pt x="163" y="215"/>
                  </a:cubicBezTo>
                  <a:cubicBezTo>
                    <a:pt x="161" y="215"/>
                    <a:pt x="161" y="215"/>
                    <a:pt x="161" y="215"/>
                  </a:cubicBezTo>
                  <a:cubicBezTo>
                    <a:pt x="161" y="215"/>
                    <a:pt x="161" y="215"/>
                    <a:pt x="161" y="215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53" y="215"/>
                    <a:pt x="153" y="215"/>
                    <a:pt x="153" y="215"/>
                  </a:cubicBezTo>
                  <a:cubicBezTo>
                    <a:pt x="153" y="218"/>
                    <a:pt x="153" y="218"/>
                    <a:pt x="153" y="218"/>
                  </a:cubicBezTo>
                  <a:cubicBezTo>
                    <a:pt x="152" y="220"/>
                    <a:pt x="152" y="220"/>
                    <a:pt x="152" y="220"/>
                  </a:cubicBezTo>
                  <a:cubicBezTo>
                    <a:pt x="144" y="220"/>
                    <a:pt x="144" y="220"/>
                    <a:pt x="144" y="220"/>
                  </a:cubicBezTo>
                  <a:cubicBezTo>
                    <a:pt x="144" y="195"/>
                    <a:pt x="144" y="195"/>
                    <a:pt x="144" y="19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4" name="Freeform 148"/>
            <p:cNvSpPr>
              <a:spLocks noEditPoints="1"/>
            </p:cNvSpPr>
            <p:nvPr/>
          </p:nvSpPr>
          <p:spPr bwMode="auto">
            <a:xfrm>
              <a:off x="9179904" y="5257800"/>
              <a:ext cx="9889761" cy="1600200"/>
            </a:xfrm>
            <a:custGeom>
              <a:avLst/>
              <a:gdLst>
                <a:gd name="T0" fmla="*/ 953 w 1119"/>
                <a:gd name="T1" fmla="*/ 123 h 181"/>
                <a:gd name="T2" fmla="*/ 878 w 1119"/>
                <a:gd name="T3" fmla="*/ 68 h 181"/>
                <a:gd name="T4" fmla="*/ 836 w 1119"/>
                <a:gd name="T5" fmla="*/ 94 h 181"/>
                <a:gd name="T6" fmla="*/ 778 w 1119"/>
                <a:gd name="T7" fmla="*/ 125 h 181"/>
                <a:gd name="T8" fmla="*/ 748 w 1119"/>
                <a:gd name="T9" fmla="*/ 141 h 181"/>
                <a:gd name="T10" fmla="*/ 683 w 1119"/>
                <a:gd name="T11" fmla="*/ 33 h 181"/>
                <a:gd name="T12" fmla="*/ 627 w 1119"/>
                <a:gd name="T13" fmla="*/ 33 h 181"/>
                <a:gd name="T14" fmla="*/ 587 w 1119"/>
                <a:gd name="T15" fmla="*/ 140 h 181"/>
                <a:gd name="T16" fmla="*/ 530 w 1119"/>
                <a:gd name="T17" fmla="*/ 107 h 181"/>
                <a:gd name="T18" fmla="*/ 526 w 1119"/>
                <a:gd name="T19" fmla="*/ 93 h 181"/>
                <a:gd name="T20" fmla="*/ 525 w 1119"/>
                <a:gd name="T21" fmla="*/ 81 h 181"/>
                <a:gd name="T22" fmla="*/ 525 w 1119"/>
                <a:gd name="T23" fmla="*/ 81 h 181"/>
                <a:gd name="T24" fmla="*/ 525 w 1119"/>
                <a:gd name="T25" fmla="*/ 81 h 181"/>
                <a:gd name="T26" fmla="*/ 525 w 1119"/>
                <a:gd name="T27" fmla="*/ 83 h 181"/>
                <a:gd name="T28" fmla="*/ 523 w 1119"/>
                <a:gd name="T29" fmla="*/ 93 h 181"/>
                <a:gd name="T30" fmla="*/ 509 w 1119"/>
                <a:gd name="T31" fmla="*/ 107 h 181"/>
                <a:gd name="T32" fmla="*/ 498 w 1119"/>
                <a:gd name="T33" fmla="*/ 78 h 181"/>
                <a:gd name="T34" fmla="*/ 496 w 1119"/>
                <a:gd name="T35" fmla="*/ 61 h 181"/>
                <a:gd name="T36" fmla="*/ 493 w 1119"/>
                <a:gd name="T37" fmla="*/ 46 h 181"/>
                <a:gd name="T38" fmla="*/ 492 w 1119"/>
                <a:gd name="T39" fmla="*/ 27 h 181"/>
                <a:gd name="T40" fmla="*/ 490 w 1119"/>
                <a:gd name="T41" fmla="*/ 14 h 181"/>
                <a:gd name="T42" fmla="*/ 488 w 1119"/>
                <a:gd name="T43" fmla="*/ 3 h 181"/>
                <a:gd name="T44" fmla="*/ 488 w 1119"/>
                <a:gd name="T45" fmla="*/ 0 h 181"/>
                <a:gd name="T46" fmla="*/ 487 w 1119"/>
                <a:gd name="T47" fmla="*/ 4 h 181"/>
                <a:gd name="T48" fmla="*/ 488 w 1119"/>
                <a:gd name="T49" fmla="*/ 8 h 181"/>
                <a:gd name="T50" fmla="*/ 486 w 1119"/>
                <a:gd name="T51" fmla="*/ 19 h 181"/>
                <a:gd name="T52" fmla="*/ 484 w 1119"/>
                <a:gd name="T53" fmla="*/ 27 h 181"/>
                <a:gd name="T54" fmla="*/ 483 w 1119"/>
                <a:gd name="T55" fmla="*/ 60 h 181"/>
                <a:gd name="T56" fmla="*/ 478 w 1119"/>
                <a:gd name="T57" fmla="*/ 68 h 181"/>
                <a:gd name="T58" fmla="*/ 477 w 1119"/>
                <a:gd name="T59" fmla="*/ 81 h 181"/>
                <a:gd name="T60" fmla="*/ 466 w 1119"/>
                <a:gd name="T61" fmla="*/ 96 h 181"/>
                <a:gd name="T62" fmla="*/ 434 w 1119"/>
                <a:gd name="T63" fmla="*/ 93 h 181"/>
                <a:gd name="T64" fmla="*/ 415 w 1119"/>
                <a:gd name="T65" fmla="*/ 93 h 181"/>
                <a:gd name="T66" fmla="*/ 354 w 1119"/>
                <a:gd name="T67" fmla="*/ 78 h 181"/>
                <a:gd name="T68" fmla="*/ 290 w 1119"/>
                <a:gd name="T69" fmla="*/ 96 h 181"/>
                <a:gd name="T70" fmla="*/ 269 w 1119"/>
                <a:gd name="T71" fmla="*/ 97 h 181"/>
                <a:gd name="T72" fmla="*/ 200 w 1119"/>
                <a:gd name="T73" fmla="*/ 88 h 181"/>
                <a:gd name="T74" fmla="*/ 187 w 1119"/>
                <a:gd name="T75" fmla="*/ 80 h 181"/>
                <a:gd name="T76" fmla="*/ 155 w 1119"/>
                <a:gd name="T77" fmla="*/ 118 h 181"/>
                <a:gd name="T78" fmla="*/ 102 w 1119"/>
                <a:gd name="T79" fmla="*/ 93 h 181"/>
                <a:gd name="T80" fmla="*/ 22 w 1119"/>
                <a:gd name="T81" fmla="*/ 115 h 181"/>
                <a:gd name="T82" fmla="*/ 525 w 1119"/>
                <a:gd name="T83" fmla="*/ 81 h 181"/>
                <a:gd name="T84" fmla="*/ 527 w 1119"/>
                <a:gd name="T85" fmla="*/ 98 h 181"/>
                <a:gd name="T86" fmla="*/ 525 w 1119"/>
                <a:gd name="T87" fmla="*/ 98 h 181"/>
                <a:gd name="T88" fmla="*/ 527 w 1119"/>
                <a:gd name="T89" fmla="*/ 102 h 181"/>
                <a:gd name="T90" fmla="*/ 524 w 1119"/>
                <a:gd name="T91" fmla="*/ 98 h 181"/>
                <a:gd name="T92" fmla="*/ 491 w 1119"/>
                <a:gd name="T93" fmla="*/ 49 h 181"/>
                <a:gd name="T94" fmla="*/ 491 w 1119"/>
                <a:gd name="T95" fmla="*/ 50 h 181"/>
                <a:gd name="T96" fmla="*/ 490 w 1119"/>
                <a:gd name="T97" fmla="*/ 49 h 181"/>
                <a:gd name="T98" fmla="*/ 488 w 1119"/>
                <a:gd name="T99" fmla="*/ 75 h 181"/>
                <a:gd name="T100" fmla="*/ 488 w 1119"/>
                <a:gd name="T101" fmla="*/ 8 h 181"/>
                <a:gd name="T102" fmla="*/ 489 w 1119"/>
                <a:gd name="T103" fmla="*/ 49 h 181"/>
                <a:gd name="T104" fmla="*/ 485 w 1119"/>
                <a:gd name="T105" fmla="*/ 49 h 181"/>
                <a:gd name="T106" fmla="*/ 487 w 1119"/>
                <a:gd name="T107" fmla="*/ 55 h 181"/>
                <a:gd name="T108" fmla="*/ 877 w 1119"/>
                <a:gd name="T109" fmla="*/ 63 h 181"/>
                <a:gd name="T110" fmla="*/ 867 w 1119"/>
                <a:gd name="T111" fmla="*/ 62 h 181"/>
                <a:gd name="T112" fmla="*/ 864 w 1119"/>
                <a:gd name="T113" fmla="*/ 63 h 181"/>
                <a:gd name="T114" fmla="*/ 815 w 1119"/>
                <a:gd name="T115" fmla="*/ 131 h 181"/>
                <a:gd name="T116" fmla="*/ 844 w 1119"/>
                <a:gd name="T117" fmla="*/ 150 h 181"/>
                <a:gd name="T118" fmla="*/ 775 w 1119"/>
                <a:gd name="T119" fmla="*/ 138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19" h="181">
                  <a:moveTo>
                    <a:pt x="1104" y="150"/>
                  </a:moveTo>
                  <a:cubicBezTo>
                    <a:pt x="1080" y="145"/>
                    <a:pt x="1080" y="145"/>
                    <a:pt x="1080" y="145"/>
                  </a:cubicBezTo>
                  <a:cubicBezTo>
                    <a:pt x="1069" y="143"/>
                    <a:pt x="1069" y="143"/>
                    <a:pt x="1069" y="143"/>
                  </a:cubicBezTo>
                  <a:cubicBezTo>
                    <a:pt x="1063" y="143"/>
                    <a:pt x="1063" y="143"/>
                    <a:pt x="1063" y="143"/>
                  </a:cubicBezTo>
                  <a:cubicBezTo>
                    <a:pt x="1044" y="139"/>
                    <a:pt x="1044" y="139"/>
                    <a:pt x="1044" y="139"/>
                  </a:cubicBezTo>
                  <a:cubicBezTo>
                    <a:pt x="1044" y="138"/>
                    <a:pt x="1044" y="138"/>
                    <a:pt x="1044" y="138"/>
                  </a:cubicBezTo>
                  <a:cubicBezTo>
                    <a:pt x="1042" y="126"/>
                    <a:pt x="1042" y="126"/>
                    <a:pt x="1042" y="126"/>
                  </a:cubicBezTo>
                  <a:cubicBezTo>
                    <a:pt x="1041" y="124"/>
                    <a:pt x="1041" y="124"/>
                    <a:pt x="1041" y="124"/>
                  </a:cubicBezTo>
                  <a:cubicBezTo>
                    <a:pt x="1041" y="123"/>
                    <a:pt x="1041" y="123"/>
                    <a:pt x="1041" y="123"/>
                  </a:cubicBezTo>
                  <a:cubicBezTo>
                    <a:pt x="995" y="124"/>
                    <a:pt x="995" y="124"/>
                    <a:pt x="995" y="124"/>
                  </a:cubicBezTo>
                  <a:cubicBezTo>
                    <a:pt x="995" y="112"/>
                    <a:pt x="995" y="112"/>
                    <a:pt x="995" y="112"/>
                  </a:cubicBezTo>
                  <a:cubicBezTo>
                    <a:pt x="991" y="109"/>
                    <a:pt x="991" y="109"/>
                    <a:pt x="991" y="109"/>
                  </a:cubicBezTo>
                  <a:cubicBezTo>
                    <a:pt x="957" y="111"/>
                    <a:pt x="957" y="111"/>
                    <a:pt x="957" y="111"/>
                  </a:cubicBezTo>
                  <a:cubicBezTo>
                    <a:pt x="956" y="124"/>
                    <a:pt x="956" y="124"/>
                    <a:pt x="956" y="124"/>
                  </a:cubicBezTo>
                  <a:cubicBezTo>
                    <a:pt x="953" y="123"/>
                    <a:pt x="953" y="123"/>
                    <a:pt x="953" y="123"/>
                  </a:cubicBezTo>
                  <a:cubicBezTo>
                    <a:pt x="952" y="123"/>
                    <a:pt x="952" y="123"/>
                    <a:pt x="952" y="123"/>
                  </a:cubicBezTo>
                  <a:cubicBezTo>
                    <a:pt x="910" y="123"/>
                    <a:pt x="910" y="123"/>
                    <a:pt x="910" y="123"/>
                  </a:cubicBezTo>
                  <a:cubicBezTo>
                    <a:pt x="910" y="129"/>
                    <a:pt x="910" y="129"/>
                    <a:pt x="910" y="129"/>
                  </a:cubicBezTo>
                  <a:cubicBezTo>
                    <a:pt x="888" y="129"/>
                    <a:pt x="888" y="129"/>
                    <a:pt x="888" y="129"/>
                  </a:cubicBezTo>
                  <a:cubicBezTo>
                    <a:pt x="888" y="137"/>
                    <a:pt x="888" y="137"/>
                    <a:pt x="888" y="137"/>
                  </a:cubicBezTo>
                  <a:cubicBezTo>
                    <a:pt x="891" y="137"/>
                    <a:pt x="891" y="137"/>
                    <a:pt x="891" y="137"/>
                  </a:cubicBezTo>
                  <a:cubicBezTo>
                    <a:pt x="891" y="138"/>
                    <a:pt x="891" y="138"/>
                    <a:pt x="891" y="138"/>
                  </a:cubicBezTo>
                  <a:cubicBezTo>
                    <a:pt x="868" y="138"/>
                    <a:pt x="868" y="138"/>
                    <a:pt x="868" y="138"/>
                  </a:cubicBezTo>
                  <a:cubicBezTo>
                    <a:pt x="868" y="144"/>
                    <a:pt x="868" y="144"/>
                    <a:pt x="868" y="144"/>
                  </a:cubicBezTo>
                  <a:cubicBezTo>
                    <a:pt x="868" y="148"/>
                    <a:pt x="868" y="148"/>
                    <a:pt x="868" y="148"/>
                  </a:cubicBezTo>
                  <a:cubicBezTo>
                    <a:pt x="868" y="150"/>
                    <a:pt x="868" y="150"/>
                    <a:pt x="868" y="150"/>
                  </a:cubicBezTo>
                  <a:cubicBezTo>
                    <a:pt x="860" y="150"/>
                    <a:pt x="860" y="150"/>
                    <a:pt x="860" y="150"/>
                  </a:cubicBezTo>
                  <a:cubicBezTo>
                    <a:pt x="861" y="94"/>
                    <a:pt x="861" y="94"/>
                    <a:pt x="861" y="94"/>
                  </a:cubicBezTo>
                  <a:cubicBezTo>
                    <a:pt x="861" y="93"/>
                    <a:pt x="861" y="93"/>
                    <a:pt x="861" y="93"/>
                  </a:cubicBezTo>
                  <a:cubicBezTo>
                    <a:pt x="878" y="68"/>
                    <a:pt x="878" y="68"/>
                    <a:pt x="878" y="68"/>
                  </a:cubicBezTo>
                  <a:cubicBezTo>
                    <a:pt x="880" y="63"/>
                    <a:pt x="880" y="63"/>
                    <a:pt x="880" y="63"/>
                  </a:cubicBezTo>
                  <a:cubicBezTo>
                    <a:pt x="880" y="62"/>
                    <a:pt x="880" y="62"/>
                    <a:pt x="880" y="62"/>
                  </a:cubicBezTo>
                  <a:cubicBezTo>
                    <a:pt x="868" y="59"/>
                    <a:pt x="868" y="59"/>
                    <a:pt x="868" y="59"/>
                  </a:cubicBezTo>
                  <a:cubicBezTo>
                    <a:pt x="855" y="63"/>
                    <a:pt x="855" y="63"/>
                    <a:pt x="855" y="63"/>
                  </a:cubicBezTo>
                  <a:cubicBezTo>
                    <a:pt x="855" y="64"/>
                    <a:pt x="855" y="64"/>
                    <a:pt x="855" y="64"/>
                  </a:cubicBezTo>
                  <a:cubicBezTo>
                    <a:pt x="857" y="68"/>
                    <a:pt x="857" y="68"/>
                    <a:pt x="857" y="68"/>
                  </a:cubicBezTo>
                  <a:cubicBezTo>
                    <a:pt x="857" y="68"/>
                    <a:pt x="857" y="68"/>
                    <a:pt x="857" y="68"/>
                  </a:cubicBezTo>
                  <a:cubicBezTo>
                    <a:pt x="857" y="68"/>
                    <a:pt x="857" y="68"/>
                    <a:pt x="857" y="68"/>
                  </a:cubicBezTo>
                  <a:cubicBezTo>
                    <a:pt x="855" y="67"/>
                    <a:pt x="855" y="67"/>
                    <a:pt x="855" y="67"/>
                  </a:cubicBezTo>
                  <a:cubicBezTo>
                    <a:pt x="855" y="67"/>
                    <a:pt x="855" y="67"/>
                    <a:pt x="855" y="67"/>
                  </a:cubicBezTo>
                  <a:cubicBezTo>
                    <a:pt x="851" y="75"/>
                    <a:pt x="851" y="75"/>
                    <a:pt x="851" y="75"/>
                  </a:cubicBezTo>
                  <a:cubicBezTo>
                    <a:pt x="847" y="80"/>
                    <a:pt x="847" y="80"/>
                    <a:pt x="847" y="80"/>
                  </a:cubicBezTo>
                  <a:cubicBezTo>
                    <a:pt x="844" y="85"/>
                    <a:pt x="844" y="85"/>
                    <a:pt x="844" y="85"/>
                  </a:cubicBezTo>
                  <a:cubicBezTo>
                    <a:pt x="840" y="89"/>
                    <a:pt x="840" y="89"/>
                    <a:pt x="840" y="89"/>
                  </a:cubicBezTo>
                  <a:cubicBezTo>
                    <a:pt x="836" y="94"/>
                    <a:pt x="836" y="94"/>
                    <a:pt x="836" y="94"/>
                  </a:cubicBezTo>
                  <a:cubicBezTo>
                    <a:pt x="832" y="98"/>
                    <a:pt x="832" y="98"/>
                    <a:pt x="832" y="98"/>
                  </a:cubicBezTo>
                  <a:cubicBezTo>
                    <a:pt x="827" y="102"/>
                    <a:pt x="827" y="102"/>
                    <a:pt x="827" y="102"/>
                  </a:cubicBezTo>
                  <a:cubicBezTo>
                    <a:pt x="823" y="106"/>
                    <a:pt x="823" y="106"/>
                    <a:pt x="823" y="106"/>
                  </a:cubicBezTo>
                  <a:cubicBezTo>
                    <a:pt x="818" y="110"/>
                    <a:pt x="818" y="110"/>
                    <a:pt x="818" y="110"/>
                  </a:cubicBezTo>
                  <a:cubicBezTo>
                    <a:pt x="813" y="113"/>
                    <a:pt x="813" y="113"/>
                    <a:pt x="813" y="113"/>
                  </a:cubicBezTo>
                  <a:cubicBezTo>
                    <a:pt x="807" y="116"/>
                    <a:pt x="807" y="116"/>
                    <a:pt x="807" y="116"/>
                  </a:cubicBezTo>
                  <a:cubicBezTo>
                    <a:pt x="802" y="119"/>
                    <a:pt x="802" y="119"/>
                    <a:pt x="802" y="119"/>
                  </a:cubicBezTo>
                  <a:cubicBezTo>
                    <a:pt x="794" y="122"/>
                    <a:pt x="794" y="122"/>
                    <a:pt x="794" y="122"/>
                  </a:cubicBezTo>
                  <a:cubicBezTo>
                    <a:pt x="787" y="124"/>
                    <a:pt x="787" y="124"/>
                    <a:pt x="787" y="124"/>
                  </a:cubicBezTo>
                  <a:cubicBezTo>
                    <a:pt x="785" y="124"/>
                    <a:pt x="785" y="124"/>
                    <a:pt x="785" y="124"/>
                  </a:cubicBezTo>
                  <a:cubicBezTo>
                    <a:pt x="784" y="124"/>
                    <a:pt x="784" y="124"/>
                    <a:pt x="784" y="124"/>
                  </a:cubicBezTo>
                  <a:cubicBezTo>
                    <a:pt x="783" y="125"/>
                    <a:pt x="783" y="125"/>
                    <a:pt x="783" y="125"/>
                  </a:cubicBezTo>
                  <a:cubicBezTo>
                    <a:pt x="781" y="125"/>
                    <a:pt x="781" y="125"/>
                    <a:pt x="781" y="125"/>
                  </a:cubicBezTo>
                  <a:cubicBezTo>
                    <a:pt x="780" y="125"/>
                    <a:pt x="780" y="125"/>
                    <a:pt x="780" y="125"/>
                  </a:cubicBezTo>
                  <a:cubicBezTo>
                    <a:pt x="778" y="125"/>
                    <a:pt x="778" y="125"/>
                    <a:pt x="778" y="125"/>
                  </a:cubicBezTo>
                  <a:cubicBezTo>
                    <a:pt x="777" y="125"/>
                    <a:pt x="777" y="125"/>
                    <a:pt x="777" y="125"/>
                  </a:cubicBezTo>
                  <a:cubicBezTo>
                    <a:pt x="776" y="125"/>
                    <a:pt x="776" y="125"/>
                    <a:pt x="776" y="125"/>
                  </a:cubicBezTo>
                  <a:cubicBezTo>
                    <a:pt x="774" y="126"/>
                    <a:pt x="774" y="126"/>
                    <a:pt x="774" y="126"/>
                  </a:cubicBezTo>
                  <a:cubicBezTo>
                    <a:pt x="773" y="126"/>
                    <a:pt x="773" y="126"/>
                    <a:pt x="773" y="126"/>
                  </a:cubicBezTo>
                  <a:cubicBezTo>
                    <a:pt x="771" y="126"/>
                    <a:pt x="771" y="126"/>
                    <a:pt x="771" y="126"/>
                  </a:cubicBezTo>
                  <a:cubicBezTo>
                    <a:pt x="770" y="126"/>
                    <a:pt x="770" y="126"/>
                    <a:pt x="770" y="126"/>
                  </a:cubicBezTo>
                  <a:cubicBezTo>
                    <a:pt x="764" y="126"/>
                    <a:pt x="764" y="126"/>
                    <a:pt x="764" y="126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764" y="135"/>
                    <a:pt x="764" y="135"/>
                    <a:pt x="764" y="135"/>
                  </a:cubicBezTo>
                  <a:cubicBezTo>
                    <a:pt x="763" y="136"/>
                    <a:pt x="763" y="136"/>
                    <a:pt x="763" y="136"/>
                  </a:cubicBezTo>
                  <a:cubicBezTo>
                    <a:pt x="759" y="137"/>
                    <a:pt x="759" y="137"/>
                    <a:pt x="759" y="137"/>
                  </a:cubicBezTo>
                  <a:cubicBezTo>
                    <a:pt x="755" y="138"/>
                    <a:pt x="755" y="138"/>
                    <a:pt x="755" y="138"/>
                  </a:cubicBezTo>
                  <a:cubicBezTo>
                    <a:pt x="752" y="139"/>
                    <a:pt x="752" y="139"/>
                    <a:pt x="752" y="139"/>
                  </a:cubicBezTo>
                  <a:cubicBezTo>
                    <a:pt x="748" y="141"/>
                    <a:pt x="748" y="141"/>
                    <a:pt x="748" y="141"/>
                  </a:cubicBezTo>
                  <a:cubicBezTo>
                    <a:pt x="745" y="142"/>
                    <a:pt x="745" y="142"/>
                    <a:pt x="745" y="142"/>
                  </a:cubicBezTo>
                  <a:cubicBezTo>
                    <a:pt x="743" y="143"/>
                    <a:pt x="743" y="143"/>
                    <a:pt x="743" y="143"/>
                  </a:cubicBezTo>
                  <a:cubicBezTo>
                    <a:pt x="741" y="144"/>
                    <a:pt x="741" y="144"/>
                    <a:pt x="741" y="144"/>
                  </a:cubicBezTo>
                  <a:cubicBezTo>
                    <a:pt x="738" y="146"/>
                    <a:pt x="738" y="146"/>
                    <a:pt x="738" y="146"/>
                  </a:cubicBezTo>
                  <a:cubicBezTo>
                    <a:pt x="735" y="148"/>
                    <a:pt x="735" y="148"/>
                    <a:pt x="735" y="148"/>
                  </a:cubicBezTo>
                  <a:cubicBezTo>
                    <a:pt x="732" y="150"/>
                    <a:pt x="732" y="150"/>
                    <a:pt x="732" y="150"/>
                  </a:cubicBezTo>
                  <a:cubicBezTo>
                    <a:pt x="718" y="150"/>
                    <a:pt x="718" y="150"/>
                    <a:pt x="718" y="150"/>
                  </a:cubicBezTo>
                  <a:cubicBezTo>
                    <a:pt x="718" y="67"/>
                    <a:pt x="718" y="67"/>
                    <a:pt x="718" y="67"/>
                  </a:cubicBezTo>
                  <a:cubicBezTo>
                    <a:pt x="718" y="56"/>
                    <a:pt x="718" y="56"/>
                    <a:pt x="718" y="56"/>
                  </a:cubicBezTo>
                  <a:cubicBezTo>
                    <a:pt x="718" y="33"/>
                    <a:pt x="718" y="33"/>
                    <a:pt x="718" y="33"/>
                  </a:cubicBezTo>
                  <a:cubicBezTo>
                    <a:pt x="703" y="33"/>
                    <a:pt x="703" y="33"/>
                    <a:pt x="703" y="33"/>
                  </a:cubicBezTo>
                  <a:cubicBezTo>
                    <a:pt x="702" y="34"/>
                    <a:pt x="702" y="34"/>
                    <a:pt x="702" y="34"/>
                  </a:cubicBezTo>
                  <a:cubicBezTo>
                    <a:pt x="699" y="34"/>
                    <a:pt x="699" y="34"/>
                    <a:pt x="699" y="34"/>
                  </a:cubicBezTo>
                  <a:cubicBezTo>
                    <a:pt x="699" y="33"/>
                    <a:pt x="699" y="33"/>
                    <a:pt x="699" y="33"/>
                  </a:cubicBezTo>
                  <a:cubicBezTo>
                    <a:pt x="683" y="33"/>
                    <a:pt x="683" y="33"/>
                    <a:pt x="683" y="33"/>
                  </a:cubicBezTo>
                  <a:cubicBezTo>
                    <a:pt x="679" y="49"/>
                    <a:pt x="679" y="49"/>
                    <a:pt x="679" y="49"/>
                  </a:cubicBezTo>
                  <a:cubicBezTo>
                    <a:pt x="679" y="76"/>
                    <a:pt x="679" y="76"/>
                    <a:pt x="679" y="76"/>
                  </a:cubicBezTo>
                  <a:cubicBezTo>
                    <a:pt x="679" y="90"/>
                    <a:pt x="679" y="90"/>
                    <a:pt x="679" y="90"/>
                  </a:cubicBezTo>
                  <a:cubicBezTo>
                    <a:pt x="678" y="90"/>
                    <a:pt x="678" y="90"/>
                    <a:pt x="678" y="90"/>
                  </a:cubicBezTo>
                  <a:cubicBezTo>
                    <a:pt x="678" y="89"/>
                    <a:pt x="678" y="89"/>
                    <a:pt x="678" y="89"/>
                  </a:cubicBezTo>
                  <a:cubicBezTo>
                    <a:pt x="663" y="89"/>
                    <a:pt x="663" y="89"/>
                    <a:pt x="663" y="89"/>
                  </a:cubicBezTo>
                  <a:cubicBezTo>
                    <a:pt x="663" y="90"/>
                    <a:pt x="663" y="90"/>
                    <a:pt x="663" y="90"/>
                  </a:cubicBezTo>
                  <a:cubicBezTo>
                    <a:pt x="649" y="90"/>
                    <a:pt x="649" y="90"/>
                    <a:pt x="649" y="90"/>
                  </a:cubicBezTo>
                  <a:cubicBezTo>
                    <a:pt x="648" y="89"/>
                    <a:pt x="648" y="89"/>
                    <a:pt x="648" y="89"/>
                  </a:cubicBezTo>
                  <a:cubicBezTo>
                    <a:pt x="633" y="89"/>
                    <a:pt x="633" y="89"/>
                    <a:pt x="633" y="89"/>
                  </a:cubicBezTo>
                  <a:cubicBezTo>
                    <a:pt x="633" y="90"/>
                    <a:pt x="633" y="90"/>
                    <a:pt x="633" y="90"/>
                  </a:cubicBezTo>
                  <a:cubicBezTo>
                    <a:pt x="633" y="90"/>
                    <a:pt x="633" y="90"/>
                    <a:pt x="633" y="90"/>
                  </a:cubicBezTo>
                  <a:cubicBezTo>
                    <a:pt x="633" y="76"/>
                    <a:pt x="633" y="76"/>
                    <a:pt x="633" y="76"/>
                  </a:cubicBezTo>
                  <a:cubicBezTo>
                    <a:pt x="633" y="49"/>
                    <a:pt x="633" y="49"/>
                    <a:pt x="633" y="49"/>
                  </a:cubicBezTo>
                  <a:cubicBezTo>
                    <a:pt x="627" y="33"/>
                    <a:pt x="627" y="33"/>
                    <a:pt x="627" y="33"/>
                  </a:cubicBezTo>
                  <a:cubicBezTo>
                    <a:pt x="611" y="33"/>
                    <a:pt x="611" y="33"/>
                    <a:pt x="611" y="33"/>
                  </a:cubicBezTo>
                  <a:cubicBezTo>
                    <a:pt x="611" y="34"/>
                    <a:pt x="611" y="34"/>
                    <a:pt x="611" y="34"/>
                  </a:cubicBezTo>
                  <a:cubicBezTo>
                    <a:pt x="608" y="34"/>
                    <a:pt x="608" y="34"/>
                    <a:pt x="608" y="34"/>
                  </a:cubicBezTo>
                  <a:cubicBezTo>
                    <a:pt x="607" y="33"/>
                    <a:pt x="607" y="33"/>
                    <a:pt x="607" y="33"/>
                  </a:cubicBezTo>
                  <a:cubicBezTo>
                    <a:pt x="592" y="33"/>
                    <a:pt x="592" y="33"/>
                    <a:pt x="592" y="33"/>
                  </a:cubicBezTo>
                  <a:cubicBezTo>
                    <a:pt x="592" y="56"/>
                    <a:pt x="592" y="56"/>
                    <a:pt x="592" y="56"/>
                  </a:cubicBezTo>
                  <a:cubicBezTo>
                    <a:pt x="592" y="67"/>
                    <a:pt x="592" y="67"/>
                    <a:pt x="592" y="67"/>
                  </a:cubicBezTo>
                  <a:cubicBezTo>
                    <a:pt x="592" y="150"/>
                    <a:pt x="592" y="150"/>
                    <a:pt x="592" y="150"/>
                  </a:cubicBezTo>
                  <a:cubicBezTo>
                    <a:pt x="583" y="150"/>
                    <a:pt x="583" y="150"/>
                    <a:pt x="583" y="150"/>
                  </a:cubicBezTo>
                  <a:cubicBezTo>
                    <a:pt x="585" y="149"/>
                    <a:pt x="585" y="149"/>
                    <a:pt x="585" y="149"/>
                  </a:cubicBezTo>
                  <a:cubicBezTo>
                    <a:pt x="585" y="141"/>
                    <a:pt x="585" y="141"/>
                    <a:pt x="585" y="141"/>
                  </a:cubicBezTo>
                  <a:cubicBezTo>
                    <a:pt x="587" y="141"/>
                    <a:pt x="587" y="141"/>
                    <a:pt x="587" y="141"/>
                  </a:cubicBezTo>
                  <a:cubicBezTo>
                    <a:pt x="587" y="140"/>
                    <a:pt x="587" y="140"/>
                    <a:pt x="587" y="140"/>
                  </a:cubicBezTo>
                  <a:cubicBezTo>
                    <a:pt x="587" y="140"/>
                    <a:pt x="587" y="140"/>
                    <a:pt x="587" y="140"/>
                  </a:cubicBezTo>
                  <a:cubicBezTo>
                    <a:pt x="587" y="140"/>
                    <a:pt x="587" y="140"/>
                    <a:pt x="587" y="140"/>
                  </a:cubicBezTo>
                  <a:cubicBezTo>
                    <a:pt x="578" y="129"/>
                    <a:pt x="578" y="129"/>
                    <a:pt x="578" y="129"/>
                  </a:cubicBezTo>
                  <a:cubicBezTo>
                    <a:pt x="578" y="129"/>
                    <a:pt x="578" y="129"/>
                    <a:pt x="578" y="129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571" y="110"/>
                    <a:pt x="571" y="110"/>
                    <a:pt x="571" y="110"/>
                  </a:cubicBezTo>
                  <a:cubicBezTo>
                    <a:pt x="557" y="109"/>
                    <a:pt x="557" y="109"/>
                    <a:pt x="557" y="109"/>
                  </a:cubicBezTo>
                  <a:cubicBezTo>
                    <a:pt x="555" y="107"/>
                    <a:pt x="555" y="107"/>
                    <a:pt x="555" y="107"/>
                  </a:cubicBezTo>
                  <a:cubicBezTo>
                    <a:pt x="555" y="98"/>
                    <a:pt x="555" y="98"/>
                    <a:pt x="555" y="98"/>
                  </a:cubicBezTo>
                  <a:cubicBezTo>
                    <a:pt x="551" y="97"/>
                    <a:pt x="551" y="97"/>
                    <a:pt x="551" y="97"/>
                  </a:cubicBezTo>
                  <a:cubicBezTo>
                    <a:pt x="550" y="98"/>
                    <a:pt x="550" y="98"/>
                    <a:pt x="550" y="98"/>
                  </a:cubicBezTo>
                  <a:cubicBezTo>
                    <a:pt x="550" y="105"/>
                    <a:pt x="550" y="105"/>
                    <a:pt x="550" y="105"/>
                  </a:cubicBezTo>
                  <a:cubicBezTo>
                    <a:pt x="529" y="107"/>
                    <a:pt x="529" y="107"/>
                    <a:pt x="529" y="107"/>
                  </a:cubicBezTo>
                  <a:cubicBezTo>
                    <a:pt x="529" y="107"/>
                    <a:pt x="529" y="107"/>
                    <a:pt x="529" y="107"/>
                  </a:cubicBezTo>
                  <a:cubicBezTo>
                    <a:pt x="530" y="107"/>
                    <a:pt x="530" y="107"/>
                    <a:pt x="530" y="107"/>
                  </a:cubicBezTo>
                  <a:cubicBezTo>
                    <a:pt x="527" y="105"/>
                    <a:pt x="527" y="105"/>
                    <a:pt x="527" y="105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8" y="97"/>
                    <a:pt x="528" y="97"/>
                    <a:pt x="528" y="97"/>
                  </a:cubicBezTo>
                  <a:cubicBezTo>
                    <a:pt x="528" y="97"/>
                    <a:pt x="528" y="97"/>
                    <a:pt x="528" y="97"/>
                  </a:cubicBezTo>
                  <a:cubicBezTo>
                    <a:pt x="528" y="96"/>
                    <a:pt x="528" y="96"/>
                    <a:pt x="528" y="96"/>
                  </a:cubicBezTo>
                  <a:cubicBezTo>
                    <a:pt x="527" y="96"/>
                    <a:pt x="527" y="96"/>
                    <a:pt x="527" y="96"/>
                  </a:cubicBezTo>
                  <a:cubicBezTo>
                    <a:pt x="527" y="95"/>
                    <a:pt x="527" y="95"/>
                    <a:pt x="527" y="95"/>
                  </a:cubicBezTo>
                  <a:cubicBezTo>
                    <a:pt x="527" y="95"/>
                    <a:pt x="527" y="95"/>
                    <a:pt x="527" y="95"/>
                  </a:cubicBezTo>
                  <a:cubicBezTo>
                    <a:pt x="526" y="94"/>
                    <a:pt x="526" y="94"/>
                    <a:pt x="526" y="94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4"/>
                    <a:pt x="525" y="84"/>
                    <a:pt x="525" y="84"/>
                  </a:cubicBezTo>
                  <a:cubicBezTo>
                    <a:pt x="525" y="84"/>
                    <a:pt x="525" y="84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4" y="83"/>
                    <a:pt x="524" y="83"/>
                    <a:pt x="524" y="83"/>
                  </a:cubicBezTo>
                  <a:cubicBezTo>
                    <a:pt x="524" y="84"/>
                    <a:pt x="524" y="84"/>
                    <a:pt x="525" y="84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3" y="93"/>
                    <a:pt x="523" y="93"/>
                    <a:pt x="523" y="93"/>
                  </a:cubicBezTo>
                  <a:cubicBezTo>
                    <a:pt x="523" y="93"/>
                    <a:pt x="523" y="93"/>
                    <a:pt x="523" y="93"/>
                  </a:cubicBezTo>
                  <a:cubicBezTo>
                    <a:pt x="523" y="94"/>
                    <a:pt x="523" y="94"/>
                    <a:pt x="523" y="94"/>
                  </a:cubicBezTo>
                  <a:cubicBezTo>
                    <a:pt x="523" y="95"/>
                    <a:pt x="523" y="95"/>
                    <a:pt x="523" y="95"/>
                  </a:cubicBezTo>
                  <a:cubicBezTo>
                    <a:pt x="522" y="95"/>
                    <a:pt x="522" y="95"/>
                    <a:pt x="522" y="95"/>
                  </a:cubicBezTo>
                  <a:cubicBezTo>
                    <a:pt x="522" y="96"/>
                    <a:pt x="522" y="96"/>
                    <a:pt x="522" y="96"/>
                  </a:cubicBezTo>
                  <a:cubicBezTo>
                    <a:pt x="522" y="96"/>
                    <a:pt x="522" y="96"/>
                    <a:pt x="522" y="96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105"/>
                    <a:pt x="522" y="105"/>
                    <a:pt x="522" y="105"/>
                  </a:cubicBezTo>
                  <a:cubicBezTo>
                    <a:pt x="519" y="107"/>
                    <a:pt x="519" y="107"/>
                    <a:pt x="519" y="107"/>
                  </a:cubicBezTo>
                  <a:cubicBezTo>
                    <a:pt x="521" y="107"/>
                    <a:pt x="521" y="107"/>
                    <a:pt x="521" y="107"/>
                  </a:cubicBezTo>
                  <a:cubicBezTo>
                    <a:pt x="521" y="108"/>
                    <a:pt x="521" y="108"/>
                    <a:pt x="521" y="108"/>
                  </a:cubicBezTo>
                  <a:cubicBezTo>
                    <a:pt x="509" y="107"/>
                    <a:pt x="509" y="107"/>
                    <a:pt x="509" y="107"/>
                  </a:cubicBezTo>
                  <a:cubicBezTo>
                    <a:pt x="509" y="96"/>
                    <a:pt x="509" y="96"/>
                    <a:pt x="509" y="96"/>
                  </a:cubicBezTo>
                  <a:cubicBezTo>
                    <a:pt x="510" y="96"/>
                    <a:pt x="510" y="96"/>
                    <a:pt x="510" y="96"/>
                  </a:cubicBezTo>
                  <a:cubicBezTo>
                    <a:pt x="510" y="96"/>
                    <a:pt x="510" y="96"/>
                    <a:pt x="510" y="96"/>
                  </a:cubicBezTo>
                  <a:cubicBezTo>
                    <a:pt x="509" y="96"/>
                    <a:pt x="509" y="96"/>
                    <a:pt x="509" y="96"/>
                  </a:cubicBezTo>
                  <a:cubicBezTo>
                    <a:pt x="509" y="85"/>
                    <a:pt x="509" y="85"/>
                    <a:pt x="509" y="85"/>
                  </a:cubicBezTo>
                  <a:cubicBezTo>
                    <a:pt x="511" y="85"/>
                    <a:pt x="511" y="85"/>
                    <a:pt x="511" y="85"/>
                  </a:cubicBezTo>
                  <a:cubicBezTo>
                    <a:pt x="508" y="83"/>
                    <a:pt x="508" y="83"/>
                    <a:pt x="508" y="83"/>
                  </a:cubicBezTo>
                  <a:cubicBezTo>
                    <a:pt x="503" y="83"/>
                    <a:pt x="503" y="83"/>
                    <a:pt x="503" y="83"/>
                  </a:cubicBezTo>
                  <a:cubicBezTo>
                    <a:pt x="503" y="83"/>
                    <a:pt x="503" y="83"/>
                    <a:pt x="503" y="83"/>
                  </a:cubicBezTo>
                  <a:cubicBezTo>
                    <a:pt x="501" y="82"/>
                    <a:pt x="501" y="82"/>
                    <a:pt x="501" y="82"/>
                  </a:cubicBezTo>
                  <a:cubicBezTo>
                    <a:pt x="500" y="81"/>
                    <a:pt x="500" y="81"/>
                    <a:pt x="500" y="81"/>
                  </a:cubicBezTo>
                  <a:cubicBezTo>
                    <a:pt x="499" y="80"/>
                    <a:pt x="499" y="80"/>
                    <a:pt x="499" y="80"/>
                  </a:cubicBezTo>
                  <a:cubicBezTo>
                    <a:pt x="498" y="79"/>
                    <a:pt x="498" y="79"/>
                    <a:pt x="498" y="79"/>
                  </a:cubicBezTo>
                  <a:cubicBezTo>
                    <a:pt x="498" y="78"/>
                    <a:pt x="498" y="78"/>
                    <a:pt x="498" y="78"/>
                  </a:cubicBezTo>
                  <a:cubicBezTo>
                    <a:pt x="498" y="78"/>
                    <a:pt x="498" y="78"/>
                    <a:pt x="498" y="78"/>
                  </a:cubicBezTo>
                  <a:cubicBezTo>
                    <a:pt x="498" y="78"/>
                    <a:pt x="498" y="78"/>
                    <a:pt x="498" y="78"/>
                  </a:cubicBezTo>
                  <a:cubicBezTo>
                    <a:pt x="498" y="77"/>
                    <a:pt x="498" y="77"/>
                    <a:pt x="498" y="77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68"/>
                    <a:pt x="498" y="68"/>
                    <a:pt x="498" y="68"/>
                  </a:cubicBezTo>
                  <a:cubicBezTo>
                    <a:pt x="499" y="68"/>
                    <a:pt x="499" y="68"/>
                    <a:pt x="499" y="68"/>
                  </a:cubicBezTo>
                  <a:cubicBezTo>
                    <a:pt x="499" y="67"/>
                    <a:pt x="499" y="67"/>
                    <a:pt x="499" y="67"/>
                  </a:cubicBezTo>
                  <a:cubicBezTo>
                    <a:pt x="497" y="58"/>
                    <a:pt x="497" y="58"/>
                    <a:pt x="497" y="58"/>
                  </a:cubicBezTo>
                  <a:cubicBezTo>
                    <a:pt x="497" y="61"/>
                    <a:pt x="497" y="61"/>
                    <a:pt x="497" y="61"/>
                  </a:cubicBezTo>
                  <a:cubicBezTo>
                    <a:pt x="496" y="61"/>
                    <a:pt x="496" y="61"/>
                    <a:pt x="496" y="61"/>
                  </a:cubicBezTo>
                  <a:cubicBezTo>
                    <a:pt x="495" y="58"/>
                    <a:pt x="495" y="58"/>
                    <a:pt x="495" y="58"/>
                  </a:cubicBezTo>
                  <a:cubicBezTo>
                    <a:pt x="495" y="60"/>
                    <a:pt x="495" y="60"/>
                    <a:pt x="495" y="60"/>
                  </a:cubicBezTo>
                  <a:cubicBezTo>
                    <a:pt x="494" y="60"/>
                    <a:pt x="494" y="60"/>
                    <a:pt x="494" y="60"/>
                  </a:cubicBezTo>
                  <a:cubicBezTo>
                    <a:pt x="494" y="58"/>
                    <a:pt x="494" y="58"/>
                    <a:pt x="494" y="58"/>
                  </a:cubicBezTo>
                  <a:cubicBezTo>
                    <a:pt x="494" y="60"/>
                    <a:pt x="494" y="60"/>
                    <a:pt x="494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59"/>
                    <a:pt x="493" y="59"/>
                    <a:pt x="493" y="59"/>
                  </a:cubicBezTo>
                  <a:cubicBezTo>
                    <a:pt x="493" y="59"/>
                    <a:pt x="493" y="59"/>
                    <a:pt x="493" y="59"/>
                  </a:cubicBezTo>
                  <a:cubicBezTo>
                    <a:pt x="493" y="56"/>
                    <a:pt x="493" y="56"/>
                    <a:pt x="493" y="5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4"/>
                    <a:pt x="493" y="44"/>
                    <a:pt x="493" y="44"/>
                  </a:cubicBezTo>
                  <a:cubicBezTo>
                    <a:pt x="493" y="44"/>
                    <a:pt x="493" y="44"/>
                    <a:pt x="493" y="44"/>
                  </a:cubicBezTo>
                  <a:cubicBezTo>
                    <a:pt x="492" y="41"/>
                    <a:pt x="492" y="41"/>
                    <a:pt x="492" y="41"/>
                  </a:cubicBezTo>
                  <a:cubicBezTo>
                    <a:pt x="492" y="41"/>
                    <a:pt x="492" y="41"/>
                    <a:pt x="492" y="41"/>
                  </a:cubicBezTo>
                  <a:cubicBezTo>
                    <a:pt x="492" y="38"/>
                    <a:pt x="492" y="38"/>
                    <a:pt x="492" y="38"/>
                  </a:cubicBezTo>
                  <a:cubicBezTo>
                    <a:pt x="492" y="35"/>
                    <a:pt x="492" y="35"/>
                    <a:pt x="492" y="35"/>
                  </a:cubicBezTo>
                  <a:cubicBezTo>
                    <a:pt x="492" y="35"/>
                    <a:pt x="492" y="35"/>
                    <a:pt x="492" y="35"/>
                  </a:cubicBezTo>
                  <a:cubicBezTo>
                    <a:pt x="492" y="35"/>
                    <a:pt x="492" y="35"/>
                    <a:pt x="492" y="35"/>
                  </a:cubicBezTo>
                  <a:cubicBezTo>
                    <a:pt x="492" y="28"/>
                    <a:pt x="492" y="28"/>
                    <a:pt x="492" y="28"/>
                  </a:cubicBezTo>
                  <a:cubicBezTo>
                    <a:pt x="492" y="28"/>
                    <a:pt x="492" y="28"/>
                    <a:pt x="492" y="28"/>
                  </a:cubicBezTo>
                  <a:cubicBezTo>
                    <a:pt x="492" y="27"/>
                    <a:pt x="492" y="27"/>
                    <a:pt x="492" y="27"/>
                  </a:cubicBezTo>
                  <a:cubicBezTo>
                    <a:pt x="492" y="27"/>
                    <a:pt x="492" y="27"/>
                    <a:pt x="492" y="27"/>
                  </a:cubicBezTo>
                  <a:cubicBezTo>
                    <a:pt x="492" y="27"/>
                    <a:pt x="492" y="27"/>
                    <a:pt x="492" y="27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2" y="24"/>
                    <a:pt x="492" y="24"/>
                    <a:pt x="492" y="24"/>
                  </a:cubicBezTo>
                  <a:cubicBezTo>
                    <a:pt x="492" y="20"/>
                    <a:pt x="492" y="20"/>
                    <a:pt x="492" y="20"/>
                  </a:cubicBezTo>
                  <a:cubicBezTo>
                    <a:pt x="491" y="20"/>
                    <a:pt x="491" y="20"/>
                    <a:pt x="491" y="20"/>
                  </a:cubicBezTo>
                  <a:cubicBezTo>
                    <a:pt x="491" y="19"/>
                    <a:pt x="491" y="19"/>
                    <a:pt x="491" y="19"/>
                  </a:cubicBezTo>
                  <a:cubicBezTo>
                    <a:pt x="491" y="19"/>
                    <a:pt x="491" y="19"/>
                    <a:pt x="491" y="19"/>
                  </a:cubicBezTo>
                  <a:cubicBezTo>
                    <a:pt x="491" y="19"/>
                    <a:pt x="491" y="19"/>
                    <a:pt x="491" y="19"/>
                  </a:cubicBezTo>
                  <a:cubicBezTo>
                    <a:pt x="490" y="19"/>
                    <a:pt x="490" y="19"/>
                    <a:pt x="490" y="19"/>
                  </a:cubicBezTo>
                  <a:cubicBezTo>
                    <a:pt x="490" y="19"/>
                    <a:pt x="490" y="19"/>
                    <a:pt x="490" y="19"/>
                  </a:cubicBezTo>
                  <a:cubicBezTo>
                    <a:pt x="490" y="18"/>
                    <a:pt x="490" y="18"/>
                    <a:pt x="490" y="18"/>
                  </a:cubicBezTo>
                  <a:cubicBezTo>
                    <a:pt x="490" y="16"/>
                    <a:pt x="490" y="16"/>
                    <a:pt x="490" y="16"/>
                  </a:cubicBezTo>
                  <a:cubicBezTo>
                    <a:pt x="490" y="15"/>
                    <a:pt x="490" y="15"/>
                    <a:pt x="490" y="15"/>
                  </a:cubicBezTo>
                  <a:cubicBezTo>
                    <a:pt x="490" y="14"/>
                    <a:pt x="490" y="14"/>
                    <a:pt x="490" y="14"/>
                  </a:cubicBezTo>
                  <a:cubicBezTo>
                    <a:pt x="489" y="13"/>
                    <a:pt x="489" y="13"/>
                    <a:pt x="489" y="13"/>
                  </a:cubicBezTo>
                  <a:cubicBezTo>
                    <a:pt x="489" y="13"/>
                    <a:pt x="489" y="13"/>
                    <a:pt x="489" y="13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488" y="10"/>
                    <a:pt x="488" y="10"/>
                    <a:pt x="488" y="10"/>
                  </a:cubicBezTo>
                  <a:cubicBezTo>
                    <a:pt x="489" y="10"/>
                    <a:pt x="489" y="10"/>
                    <a:pt x="489" y="9"/>
                  </a:cubicBezTo>
                  <a:cubicBezTo>
                    <a:pt x="489" y="9"/>
                    <a:pt x="489" y="9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9" y="4"/>
                    <a:pt x="489" y="4"/>
                    <a:pt x="489" y="4"/>
                  </a:cubicBezTo>
                  <a:cubicBezTo>
                    <a:pt x="489" y="3"/>
                    <a:pt x="489" y="3"/>
                    <a:pt x="489" y="3"/>
                  </a:cubicBezTo>
                  <a:cubicBezTo>
                    <a:pt x="489" y="4"/>
                    <a:pt x="489" y="4"/>
                    <a:pt x="489" y="4"/>
                  </a:cubicBezTo>
                  <a:cubicBezTo>
                    <a:pt x="489" y="3"/>
                    <a:pt x="489" y="3"/>
                    <a:pt x="489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90" y="3"/>
                    <a:pt x="490" y="3"/>
                    <a:pt x="490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90" y="3"/>
                    <a:pt x="490" y="3"/>
                    <a:pt x="490" y="3"/>
                  </a:cubicBezTo>
                  <a:cubicBezTo>
                    <a:pt x="490" y="2"/>
                    <a:pt x="490" y="2"/>
                    <a:pt x="490" y="2"/>
                  </a:cubicBezTo>
                  <a:cubicBezTo>
                    <a:pt x="490" y="2"/>
                    <a:pt x="490" y="2"/>
                    <a:pt x="490" y="2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7" y="2"/>
                    <a:pt x="487" y="2"/>
                    <a:pt x="487" y="2"/>
                  </a:cubicBezTo>
                  <a:cubicBezTo>
                    <a:pt x="487" y="2"/>
                    <a:pt x="487" y="2"/>
                    <a:pt x="487" y="2"/>
                  </a:cubicBezTo>
                  <a:cubicBezTo>
                    <a:pt x="487" y="2"/>
                    <a:pt x="487" y="2"/>
                    <a:pt x="487" y="2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6" y="3"/>
                    <a:pt x="486" y="3"/>
                    <a:pt x="486" y="3"/>
                  </a:cubicBezTo>
                  <a:cubicBezTo>
                    <a:pt x="486" y="3"/>
                    <a:pt x="486" y="3"/>
                    <a:pt x="486" y="3"/>
                  </a:cubicBezTo>
                  <a:cubicBezTo>
                    <a:pt x="486" y="3"/>
                    <a:pt x="486" y="3"/>
                    <a:pt x="486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7" y="4"/>
                    <a:pt x="487" y="4"/>
                    <a:pt x="487" y="4"/>
                  </a:cubicBezTo>
                  <a:cubicBezTo>
                    <a:pt x="487" y="4"/>
                    <a:pt x="487" y="4"/>
                    <a:pt x="487" y="4"/>
                  </a:cubicBezTo>
                  <a:cubicBezTo>
                    <a:pt x="487" y="4"/>
                    <a:pt x="487" y="4"/>
                    <a:pt x="487" y="4"/>
                  </a:cubicBezTo>
                  <a:cubicBezTo>
                    <a:pt x="488" y="4"/>
                    <a:pt x="488" y="4"/>
                    <a:pt x="488" y="4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7" y="9"/>
                    <a:pt x="487" y="9"/>
                    <a:pt x="487" y="9"/>
                  </a:cubicBezTo>
                  <a:cubicBezTo>
                    <a:pt x="487" y="10"/>
                    <a:pt x="487" y="10"/>
                    <a:pt x="488" y="10"/>
                  </a:cubicBezTo>
                  <a:cubicBezTo>
                    <a:pt x="488" y="10"/>
                    <a:pt x="488" y="10"/>
                    <a:pt x="488" y="10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487" y="13"/>
                    <a:pt x="487" y="13"/>
                    <a:pt x="487" y="13"/>
                  </a:cubicBezTo>
                  <a:cubicBezTo>
                    <a:pt x="487" y="13"/>
                    <a:pt x="487" y="13"/>
                    <a:pt x="487" y="13"/>
                  </a:cubicBezTo>
                  <a:cubicBezTo>
                    <a:pt x="487" y="14"/>
                    <a:pt x="487" y="14"/>
                    <a:pt x="487" y="14"/>
                  </a:cubicBezTo>
                  <a:cubicBezTo>
                    <a:pt x="486" y="15"/>
                    <a:pt x="486" y="15"/>
                    <a:pt x="486" y="15"/>
                  </a:cubicBezTo>
                  <a:cubicBezTo>
                    <a:pt x="486" y="16"/>
                    <a:pt x="486" y="16"/>
                    <a:pt x="486" y="16"/>
                  </a:cubicBezTo>
                  <a:cubicBezTo>
                    <a:pt x="486" y="18"/>
                    <a:pt x="486" y="18"/>
                    <a:pt x="486" y="18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5" y="19"/>
                    <a:pt x="485" y="19"/>
                    <a:pt x="485" y="19"/>
                  </a:cubicBezTo>
                  <a:cubicBezTo>
                    <a:pt x="485" y="19"/>
                    <a:pt x="485" y="19"/>
                    <a:pt x="485" y="19"/>
                  </a:cubicBezTo>
                  <a:cubicBezTo>
                    <a:pt x="485" y="19"/>
                    <a:pt x="485" y="19"/>
                    <a:pt x="485" y="19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4" y="20"/>
                    <a:pt x="484" y="20"/>
                    <a:pt x="484" y="20"/>
                  </a:cubicBezTo>
                  <a:cubicBezTo>
                    <a:pt x="484" y="20"/>
                    <a:pt x="484" y="20"/>
                    <a:pt x="484" y="20"/>
                  </a:cubicBezTo>
                  <a:cubicBezTo>
                    <a:pt x="484" y="24"/>
                    <a:pt x="484" y="24"/>
                    <a:pt x="484" y="24"/>
                  </a:cubicBezTo>
                  <a:cubicBezTo>
                    <a:pt x="484" y="26"/>
                    <a:pt x="484" y="26"/>
                    <a:pt x="484" y="26"/>
                  </a:cubicBezTo>
                  <a:cubicBezTo>
                    <a:pt x="484" y="26"/>
                    <a:pt x="484" y="26"/>
                    <a:pt x="484" y="26"/>
                  </a:cubicBezTo>
                  <a:cubicBezTo>
                    <a:pt x="484" y="27"/>
                    <a:pt x="484" y="27"/>
                    <a:pt x="484" y="27"/>
                  </a:cubicBezTo>
                  <a:cubicBezTo>
                    <a:pt x="484" y="27"/>
                    <a:pt x="484" y="27"/>
                    <a:pt x="484" y="27"/>
                  </a:cubicBezTo>
                  <a:cubicBezTo>
                    <a:pt x="484" y="35"/>
                    <a:pt x="484" y="35"/>
                    <a:pt x="484" y="35"/>
                  </a:cubicBezTo>
                  <a:cubicBezTo>
                    <a:pt x="484" y="35"/>
                    <a:pt x="484" y="35"/>
                    <a:pt x="484" y="35"/>
                  </a:cubicBezTo>
                  <a:cubicBezTo>
                    <a:pt x="484" y="38"/>
                    <a:pt x="484" y="38"/>
                    <a:pt x="484" y="38"/>
                  </a:cubicBezTo>
                  <a:cubicBezTo>
                    <a:pt x="484" y="41"/>
                    <a:pt x="484" y="41"/>
                    <a:pt x="484" y="41"/>
                  </a:cubicBezTo>
                  <a:cubicBezTo>
                    <a:pt x="484" y="41"/>
                    <a:pt x="484" y="41"/>
                    <a:pt x="484" y="41"/>
                  </a:cubicBezTo>
                  <a:cubicBezTo>
                    <a:pt x="483" y="44"/>
                    <a:pt x="483" y="44"/>
                    <a:pt x="483" y="44"/>
                  </a:cubicBezTo>
                  <a:cubicBezTo>
                    <a:pt x="483" y="44"/>
                    <a:pt x="483" y="44"/>
                    <a:pt x="483" y="44"/>
                  </a:cubicBezTo>
                  <a:cubicBezTo>
                    <a:pt x="483" y="46"/>
                    <a:pt x="483" y="46"/>
                    <a:pt x="483" y="46"/>
                  </a:cubicBezTo>
                  <a:cubicBezTo>
                    <a:pt x="484" y="46"/>
                    <a:pt x="484" y="46"/>
                    <a:pt x="484" y="46"/>
                  </a:cubicBezTo>
                  <a:cubicBezTo>
                    <a:pt x="483" y="53"/>
                    <a:pt x="483" y="53"/>
                    <a:pt x="483" y="53"/>
                  </a:cubicBezTo>
                  <a:cubicBezTo>
                    <a:pt x="483" y="56"/>
                    <a:pt x="483" y="56"/>
                    <a:pt x="483" y="56"/>
                  </a:cubicBezTo>
                  <a:cubicBezTo>
                    <a:pt x="483" y="59"/>
                    <a:pt x="483" y="59"/>
                    <a:pt x="483" y="59"/>
                  </a:cubicBezTo>
                  <a:cubicBezTo>
                    <a:pt x="483" y="59"/>
                    <a:pt x="483" y="59"/>
                    <a:pt x="483" y="59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2" y="57"/>
                    <a:pt x="482" y="57"/>
                    <a:pt x="482" y="57"/>
                  </a:cubicBezTo>
                  <a:cubicBezTo>
                    <a:pt x="481" y="60"/>
                    <a:pt x="481" y="60"/>
                    <a:pt x="481" y="60"/>
                  </a:cubicBezTo>
                  <a:cubicBezTo>
                    <a:pt x="481" y="58"/>
                    <a:pt x="481" y="58"/>
                    <a:pt x="481" y="58"/>
                  </a:cubicBezTo>
                  <a:cubicBezTo>
                    <a:pt x="481" y="61"/>
                    <a:pt x="481" y="61"/>
                    <a:pt x="481" y="61"/>
                  </a:cubicBezTo>
                  <a:cubicBezTo>
                    <a:pt x="479" y="60"/>
                    <a:pt x="479" y="60"/>
                    <a:pt x="479" y="60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477" y="67"/>
                    <a:pt x="477" y="67"/>
                    <a:pt x="477" y="67"/>
                  </a:cubicBezTo>
                  <a:cubicBezTo>
                    <a:pt x="477" y="68"/>
                    <a:pt x="477" y="68"/>
                    <a:pt x="477" y="68"/>
                  </a:cubicBezTo>
                  <a:cubicBezTo>
                    <a:pt x="478" y="68"/>
                    <a:pt x="478" y="68"/>
                    <a:pt x="478" y="68"/>
                  </a:cubicBezTo>
                  <a:cubicBezTo>
                    <a:pt x="478" y="75"/>
                    <a:pt x="478" y="75"/>
                    <a:pt x="478" y="75"/>
                  </a:cubicBezTo>
                  <a:cubicBezTo>
                    <a:pt x="478" y="75"/>
                    <a:pt x="478" y="75"/>
                    <a:pt x="478" y="75"/>
                  </a:cubicBezTo>
                  <a:cubicBezTo>
                    <a:pt x="478" y="76"/>
                    <a:pt x="478" y="76"/>
                    <a:pt x="478" y="76"/>
                  </a:cubicBezTo>
                  <a:cubicBezTo>
                    <a:pt x="479" y="76"/>
                    <a:pt x="479" y="76"/>
                    <a:pt x="479" y="76"/>
                  </a:cubicBezTo>
                  <a:cubicBezTo>
                    <a:pt x="479" y="76"/>
                    <a:pt x="479" y="76"/>
                    <a:pt x="479" y="76"/>
                  </a:cubicBezTo>
                  <a:cubicBezTo>
                    <a:pt x="479" y="76"/>
                    <a:pt x="479" y="76"/>
                    <a:pt x="479" y="76"/>
                  </a:cubicBezTo>
                  <a:cubicBezTo>
                    <a:pt x="479" y="77"/>
                    <a:pt x="479" y="77"/>
                    <a:pt x="479" y="77"/>
                  </a:cubicBezTo>
                  <a:cubicBezTo>
                    <a:pt x="479" y="78"/>
                    <a:pt x="479" y="78"/>
                    <a:pt x="479" y="78"/>
                  </a:cubicBezTo>
                  <a:cubicBezTo>
                    <a:pt x="479" y="78"/>
                    <a:pt x="479" y="78"/>
                    <a:pt x="479" y="78"/>
                  </a:cubicBezTo>
                  <a:cubicBezTo>
                    <a:pt x="478" y="78"/>
                    <a:pt x="478" y="78"/>
                    <a:pt x="478" y="78"/>
                  </a:cubicBezTo>
                  <a:cubicBezTo>
                    <a:pt x="478" y="78"/>
                    <a:pt x="478" y="78"/>
                    <a:pt x="478" y="78"/>
                  </a:cubicBezTo>
                  <a:cubicBezTo>
                    <a:pt x="478" y="79"/>
                    <a:pt x="478" y="79"/>
                    <a:pt x="478" y="79"/>
                  </a:cubicBezTo>
                  <a:cubicBezTo>
                    <a:pt x="478" y="79"/>
                    <a:pt x="478" y="79"/>
                    <a:pt x="478" y="79"/>
                  </a:cubicBezTo>
                  <a:cubicBezTo>
                    <a:pt x="477" y="80"/>
                    <a:pt x="477" y="80"/>
                    <a:pt x="477" y="80"/>
                  </a:cubicBezTo>
                  <a:cubicBezTo>
                    <a:pt x="477" y="81"/>
                    <a:pt x="477" y="81"/>
                    <a:pt x="477" y="81"/>
                  </a:cubicBezTo>
                  <a:cubicBezTo>
                    <a:pt x="476" y="81"/>
                    <a:pt x="476" y="81"/>
                    <a:pt x="476" y="81"/>
                  </a:cubicBezTo>
                  <a:cubicBezTo>
                    <a:pt x="476" y="81"/>
                    <a:pt x="476" y="81"/>
                    <a:pt x="476" y="81"/>
                  </a:cubicBezTo>
                  <a:cubicBezTo>
                    <a:pt x="475" y="82"/>
                    <a:pt x="475" y="82"/>
                    <a:pt x="475" y="82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68" y="84"/>
                    <a:pt x="468" y="84"/>
                    <a:pt x="468" y="84"/>
                  </a:cubicBezTo>
                  <a:cubicBezTo>
                    <a:pt x="464" y="85"/>
                    <a:pt x="464" y="85"/>
                    <a:pt x="464" y="85"/>
                  </a:cubicBezTo>
                  <a:cubicBezTo>
                    <a:pt x="466" y="85"/>
                    <a:pt x="466" y="85"/>
                    <a:pt x="466" y="85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134"/>
                    <a:pt x="466" y="134"/>
                    <a:pt x="466" y="134"/>
                  </a:cubicBezTo>
                  <a:cubicBezTo>
                    <a:pt x="467" y="150"/>
                    <a:pt x="467" y="150"/>
                    <a:pt x="467" y="150"/>
                  </a:cubicBezTo>
                  <a:cubicBezTo>
                    <a:pt x="454" y="150"/>
                    <a:pt x="454" y="150"/>
                    <a:pt x="454" y="150"/>
                  </a:cubicBezTo>
                  <a:cubicBezTo>
                    <a:pt x="456" y="99"/>
                    <a:pt x="456" y="99"/>
                    <a:pt x="456" y="99"/>
                  </a:cubicBezTo>
                  <a:cubicBezTo>
                    <a:pt x="456" y="98"/>
                    <a:pt x="456" y="98"/>
                    <a:pt x="456" y="98"/>
                  </a:cubicBezTo>
                  <a:cubicBezTo>
                    <a:pt x="456" y="93"/>
                    <a:pt x="456" y="93"/>
                    <a:pt x="456" y="93"/>
                  </a:cubicBezTo>
                  <a:cubicBezTo>
                    <a:pt x="452" y="93"/>
                    <a:pt x="452" y="93"/>
                    <a:pt x="452" y="93"/>
                  </a:cubicBezTo>
                  <a:cubicBezTo>
                    <a:pt x="452" y="98"/>
                    <a:pt x="452" y="98"/>
                    <a:pt x="452" y="98"/>
                  </a:cubicBezTo>
                  <a:cubicBezTo>
                    <a:pt x="441" y="97"/>
                    <a:pt x="441" y="97"/>
                    <a:pt x="441" y="97"/>
                  </a:cubicBezTo>
                  <a:cubicBezTo>
                    <a:pt x="441" y="93"/>
                    <a:pt x="441" y="93"/>
                    <a:pt x="441" y="93"/>
                  </a:cubicBezTo>
                  <a:cubicBezTo>
                    <a:pt x="437" y="93"/>
                    <a:pt x="437" y="93"/>
                    <a:pt x="437" y="93"/>
                  </a:cubicBezTo>
                  <a:cubicBezTo>
                    <a:pt x="437" y="91"/>
                    <a:pt x="437" y="91"/>
                    <a:pt x="437" y="91"/>
                  </a:cubicBezTo>
                  <a:cubicBezTo>
                    <a:pt x="434" y="92"/>
                    <a:pt x="434" y="92"/>
                    <a:pt x="434" y="92"/>
                  </a:cubicBezTo>
                  <a:cubicBezTo>
                    <a:pt x="434" y="93"/>
                    <a:pt x="434" y="93"/>
                    <a:pt x="434" y="93"/>
                  </a:cubicBezTo>
                  <a:cubicBezTo>
                    <a:pt x="434" y="93"/>
                    <a:pt x="434" y="93"/>
                    <a:pt x="434" y="93"/>
                  </a:cubicBezTo>
                  <a:cubicBezTo>
                    <a:pt x="434" y="96"/>
                    <a:pt x="434" y="96"/>
                    <a:pt x="434" y="96"/>
                  </a:cubicBezTo>
                  <a:cubicBezTo>
                    <a:pt x="434" y="96"/>
                    <a:pt x="434" y="96"/>
                    <a:pt x="434" y="96"/>
                  </a:cubicBezTo>
                  <a:cubicBezTo>
                    <a:pt x="431" y="96"/>
                    <a:pt x="431" y="96"/>
                    <a:pt x="431" y="96"/>
                  </a:cubicBezTo>
                  <a:cubicBezTo>
                    <a:pt x="431" y="92"/>
                    <a:pt x="431" y="92"/>
                    <a:pt x="431" y="92"/>
                  </a:cubicBezTo>
                  <a:cubicBezTo>
                    <a:pt x="430" y="93"/>
                    <a:pt x="430" y="93"/>
                    <a:pt x="430" y="93"/>
                  </a:cubicBezTo>
                  <a:cubicBezTo>
                    <a:pt x="429" y="96"/>
                    <a:pt x="429" y="96"/>
                    <a:pt x="429" y="96"/>
                  </a:cubicBezTo>
                  <a:cubicBezTo>
                    <a:pt x="429" y="96"/>
                    <a:pt x="429" y="96"/>
                    <a:pt x="429" y="96"/>
                  </a:cubicBezTo>
                  <a:cubicBezTo>
                    <a:pt x="429" y="93"/>
                    <a:pt x="429" y="93"/>
                    <a:pt x="429" y="93"/>
                  </a:cubicBezTo>
                  <a:cubicBezTo>
                    <a:pt x="427" y="94"/>
                    <a:pt x="427" y="94"/>
                    <a:pt x="427" y="94"/>
                  </a:cubicBezTo>
                  <a:cubicBezTo>
                    <a:pt x="427" y="96"/>
                    <a:pt x="427" y="96"/>
                    <a:pt x="427" y="96"/>
                  </a:cubicBezTo>
                  <a:cubicBezTo>
                    <a:pt x="420" y="96"/>
                    <a:pt x="420" y="96"/>
                    <a:pt x="420" y="96"/>
                  </a:cubicBezTo>
                  <a:cubicBezTo>
                    <a:pt x="417" y="96"/>
                    <a:pt x="417" y="96"/>
                    <a:pt x="417" y="96"/>
                  </a:cubicBezTo>
                  <a:cubicBezTo>
                    <a:pt x="417" y="93"/>
                    <a:pt x="417" y="93"/>
                    <a:pt x="417" y="93"/>
                  </a:cubicBezTo>
                  <a:cubicBezTo>
                    <a:pt x="415" y="93"/>
                    <a:pt x="415" y="93"/>
                    <a:pt x="415" y="93"/>
                  </a:cubicBezTo>
                  <a:cubicBezTo>
                    <a:pt x="415" y="96"/>
                    <a:pt x="415" y="96"/>
                    <a:pt x="415" y="96"/>
                  </a:cubicBezTo>
                  <a:cubicBezTo>
                    <a:pt x="410" y="95"/>
                    <a:pt x="410" y="95"/>
                    <a:pt x="410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2" y="95"/>
                    <a:pt x="392" y="95"/>
                    <a:pt x="392" y="95"/>
                  </a:cubicBezTo>
                  <a:cubicBezTo>
                    <a:pt x="354" y="89"/>
                    <a:pt x="354" y="89"/>
                    <a:pt x="354" y="89"/>
                  </a:cubicBezTo>
                  <a:cubicBezTo>
                    <a:pt x="354" y="82"/>
                    <a:pt x="354" y="82"/>
                    <a:pt x="354" y="82"/>
                  </a:cubicBezTo>
                  <a:cubicBezTo>
                    <a:pt x="360" y="83"/>
                    <a:pt x="360" y="83"/>
                    <a:pt x="360" y="83"/>
                  </a:cubicBezTo>
                  <a:cubicBezTo>
                    <a:pt x="360" y="78"/>
                    <a:pt x="360" y="78"/>
                    <a:pt x="360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89"/>
                    <a:pt x="354" y="89"/>
                    <a:pt x="354" y="89"/>
                  </a:cubicBezTo>
                  <a:cubicBezTo>
                    <a:pt x="316" y="95"/>
                    <a:pt x="316" y="95"/>
                    <a:pt x="316" y="95"/>
                  </a:cubicBezTo>
                  <a:cubicBezTo>
                    <a:pt x="300" y="95"/>
                    <a:pt x="300" y="95"/>
                    <a:pt x="300" y="95"/>
                  </a:cubicBezTo>
                  <a:cubicBezTo>
                    <a:pt x="293" y="96"/>
                    <a:pt x="293" y="96"/>
                    <a:pt x="293" y="96"/>
                  </a:cubicBezTo>
                  <a:cubicBezTo>
                    <a:pt x="293" y="94"/>
                    <a:pt x="293" y="94"/>
                    <a:pt x="293" y="94"/>
                  </a:cubicBezTo>
                  <a:cubicBezTo>
                    <a:pt x="290" y="93"/>
                    <a:pt x="290" y="93"/>
                    <a:pt x="290" y="93"/>
                  </a:cubicBezTo>
                  <a:cubicBezTo>
                    <a:pt x="290" y="96"/>
                    <a:pt x="290" y="96"/>
                    <a:pt x="290" y="96"/>
                  </a:cubicBezTo>
                  <a:cubicBezTo>
                    <a:pt x="290" y="96"/>
                    <a:pt x="290" y="96"/>
                    <a:pt x="290" y="96"/>
                  </a:cubicBezTo>
                  <a:cubicBezTo>
                    <a:pt x="285" y="96"/>
                    <a:pt x="285" y="96"/>
                    <a:pt x="285" y="96"/>
                  </a:cubicBezTo>
                  <a:cubicBezTo>
                    <a:pt x="285" y="94"/>
                    <a:pt x="285" y="94"/>
                    <a:pt x="285" y="94"/>
                  </a:cubicBezTo>
                  <a:cubicBezTo>
                    <a:pt x="283" y="94"/>
                    <a:pt x="283" y="94"/>
                    <a:pt x="283" y="94"/>
                  </a:cubicBezTo>
                  <a:cubicBezTo>
                    <a:pt x="283" y="96"/>
                    <a:pt x="283" y="96"/>
                    <a:pt x="283" y="96"/>
                  </a:cubicBezTo>
                  <a:cubicBezTo>
                    <a:pt x="282" y="96"/>
                    <a:pt x="282" y="96"/>
                    <a:pt x="282" y="96"/>
                  </a:cubicBezTo>
                  <a:cubicBezTo>
                    <a:pt x="282" y="93"/>
                    <a:pt x="282" y="93"/>
                    <a:pt x="282" y="93"/>
                  </a:cubicBezTo>
                  <a:cubicBezTo>
                    <a:pt x="280" y="93"/>
                    <a:pt x="280" y="93"/>
                    <a:pt x="280" y="93"/>
                  </a:cubicBezTo>
                  <a:cubicBezTo>
                    <a:pt x="280" y="97"/>
                    <a:pt x="280" y="97"/>
                    <a:pt x="280" y="97"/>
                  </a:cubicBezTo>
                  <a:cubicBezTo>
                    <a:pt x="277" y="96"/>
                    <a:pt x="277" y="96"/>
                    <a:pt x="277" y="96"/>
                  </a:cubicBezTo>
                  <a:cubicBezTo>
                    <a:pt x="277" y="92"/>
                    <a:pt x="277" y="92"/>
                    <a:pt x="277" y="92"/>
                  </a:cubicBezTo>
                  <a:cubicBezTo>
                    <a:pt x="274" y="92"/>
                    <a:pt x="274" y="92"/>
                    <a:pt x="274" y="92"/>
                  </a:cubicBezTo>
                  <a:cubicBezTo>
                    <a:pt x="274" y="93"/>
                    <a:pt x="274" y="93"/>
                    <a:pt x="274" y="93"/>
                  </a:cubicBezTo>
                  <a:cubicBezTo>
                    <a:pt x="269" y="93"/>
                    <a:pt x="269" y="93"/>
                    <a:pt x="269" y="93"/>
                  </a:cubicBezTo>
                  <a:cubicBezTo>
                    <a:pt x="269" y="97"/>
                    <a:pt x="269" y="97"/>
                    <a:pt x="269" y="97"/>
                  </a:cubicBezTo>
                  <a:cubicBezTo>
                    <a:pt x="258" y="98"/>
                    <a:pt x="258" y="98"/>
                    <a:pt x="258" y="98"/>
                  </a:cubicBezTo>
                  <a:cubicBezTo>
                    <a:pt x="258" y="94"/>
                    <a:pt x="258" y="94"/>
                    <a:pt x="258" y="94"/>
                  </a:cubicBezTo>
                  <a:cubicBezTo>
                    <a:pt x="254" y="93"/>
                    <a:pt x="254" y="93"/>
                    <a:pt x="254" y="93"/>
                  </a:cubicBezTo>
                  <a:cubicBezTo>
                    <a:pt x="254" y="98"/>
                    <a:pt x="254" y="98"/>
                    <a:pt x="254" y="98"/>
                  </a:cubicBezTo>
                  <a:cubicBezTo>
                    <a:pt x="254" y="100"/>
                    <a:pt x="254" y="100"/>
                    <a:pt x="254" y="100"/>
                  </a:cubicBezTo>
                  <a:cubicBezTo>
                    <a:pt x="256" y="150"/>
                    <a:pt x="256" y="150"/>
                    <a:pt x="256" y="150"/>
                  </a:cubicBezTo>
                  <a:cubicBezTo>
                    <a:pt x="233" y="150"/>
                    <a:pt x="233" y="150"/>
                    <a:pt x="233" y="150"/>
                  </a:cubicBezTo>
                  <a:cubicBezTo>
                    <a:pt x="233" y="133"/>
                    <a:pt x="233" y="133"/>
                    <a:pt x="233" y="133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28"/>
                    <a:pt x="225" y="128"/>
                    <a:pt x="225" y="128"/>
                  </a:cubicBezTo>
                  <a:cubicBezTo>
                    <a:pt x="225" y="118"/>
                    <a:pt x="225" y="118"/>
                    <a:pt x="225" y="118"/>
                  </a:cubicBezTo>
                  <a:cubicBezTo>
                    <a:pt x="222" y="108"/>
                    <a:pt x="222" y="108"/>
                    <a:pt x="222" y="108"/>
                  </a:cubicBezTo>
                  <a:cubicBezTo>
                    <a:pt x="217" y="99"/>
                    <a:pt x="217" y="99"/>
                    <a:pt x="217" y="99"/>
                  </a:cubicBezTo>
                  <a:cubicBezTo>
                    <a:pt x="209" y="92"/>
                    <a:pt x="209" y="92"/>
                    <a:pt x="209" y="92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199" y="88"/>
                    <a:pt x="199" y="88"/>
                    <a:pt x="199" y="88"/>
                  </a:cubicBezTo>
                  <a:cubicBezTo>
                    <a:pt x="198" y="87"/>
                    <a:pt x="198" y="87"/>
                    <a:pt x="198" y="87"/>
                  </a:cubicBezTo>
                  <a:cubicBezTo>
                    <a:pt x="196" y="87"/>
                    <a:pt x="196" y="87"/>
                    <a:pt x="196" y="87"/>
                  </a:cubicBezTo>
                  <a:cubicBezTo>
                    <a:pt x="195" y="87"/>
                    <a:pt x="195" y="87"/>
                    <a:pt x="195" y="87"/>
                  </a:cubicBezTo>
                  <a:cubicBezTo>
                    <a:pt x="195" y="80"/>
                    <a:pt x="195" y="80"/>
                    <a:pt x="195" y="80"/>
                  </a:cubicBezTo>
                  <a:cubicBezTo>
                    <a:pt x="194" y="80"/>
                    <a:pt x="194" y="80"/>
                    <a:pt x="194" y="80"/>
                  </a:cubicBezTo>
                  <a:cubicBezTo>
                    <a:pt x="193" y="80"/>
                    <a:pt x="193" y="80"/>
                    <a:pt x="193" y="80"/>
                  </a:cubicBezTo>
                  <a:cubicBezTo>
                    <a:pt x="192" y="80"/>
                    <a:pt x="192" y="80"/>
                    <a:pt x="192" y="80"/>
                  </a:cubicBezTo>
                  <a:cubicBezTo>
                    <a:pt x="191" y="80"/>
                    <a:pt x="191" y="80"/>
                    <a:pt x="191" y="80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89" y="80"/>
                    <a:pt x="189" y="80"/>
                    <a:pt x="189" y="80"/>
                  </a:cubicBezTo>
                  <a:cubicBezTo>
                    <a:pt x="188" y="80"/>
                    <a:pt x="188" y="80"/>
                    <a:pt x="188" y="80"/>
                  </a:cubicBezTo>
                  <a:cubicBezTo>
                    <a:pt x="188" y="80"/>
                    <a:pt x="188" y="80"/>
                    <a:pt x="188" y="80"/>
                  </a:cubicBezTo>
                  <a:cubicBezTo>
                    <a:pt x="188" y="80"/>
                    <a:pt x="188" y="80"/>
                    <a:pt x="188" y="80"/>
                  </a:cubicBezTo>
                  <a:cubicBezTo>
                    <a:pt x="187" y="80"/>
                    <a:pt x="187" y="80"/>
                    <a:pt x="187" y="80"/>
                  </a:cubicBezTo>
                  <a:cubicBezTo>
                    <a:pt x="187" y="80"/>
                    <a:pt x="187" y="80"/>
                    <a:pt x="187" y="80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5" y="87"/>
                    <a:pt x="185" y="87"/>
                    <a:pt x="185" y="87"/>
                  </a:cubicBezTo>
                  <a:cubicBezTo>
                    <a:pt x="184" y="87"/>
                    <a:pt x="184" y="87"/>
                    <a:pt x="184" y="87"/>
                  </a:cubicBezTo>
                  <a:cubicBezTo>
                    <a:pt x="182" y="88"/>
                    <a:pt x="182" y="88"/>
                    <a:pt x="182" y="88"/>
                  </a:cubicBezTo>
                  <a:cubicBezTo>
                    <a:pt x="181" y="88"/>
                    <a:pt x="181" y="88"/>
                    <a:pt x="181" y="88"/>
                  </a:cubicBezTo>
                  <a:cubicBezTo>
                    <a:pt x="172" y="92"/>
                    <a:pt x="172" y="92"/>
                    <a:pt x="172" y="92"/>
                  </a:cubicBezTo>
                  <a:cubicBezTo>
                    <a:pt x="171" y="93"/>
                    <a:pt x="171" y="93"/>
                    <a:pt x="171" y="93"/>
                  </a:cubicBezTo>
                  <a:cubicBezTo>
                    <a:pt x="163" y="99"/>
                    <a:pt x="163" y="99"/>
                    <a:pt x="163" y="99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5" y="118"/>
                    <a:pt x="155" y="118"/>
                    <a:pt x="155" y="118"/>
                  </a:cubicBezTo>
                  <a:cubicBezTo>
                    <a:pt x="155" y="124"/>
                    <a:pt x="155" y="124"/>
                    <a:pt x="155" y="124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52" y="127"/>
                    <a:pt x="152" y="127"/>
                    <a:pt x="152" y="127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49" y="129"/>
                    <a:pt x="149" y="129"/>
                    <a:pt x="149" y="129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22" y="115"/>
                    <a:pt x="122" y="115"/>
                    <a:pt x="122" y="115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92"/>
                    <a:pt x="122" y="92"/>
                    <a:pt x="122" y="92"/>
                  </a:cubicBezTo>
                  <a:cubicBezTo>
                    <a:pt x="119" y="92"/>
                    <a:pt x="119" y="92"/>
                    <a:pt x="119" y="92"/>
                  </a:cubicBezTo>
                  <a:cubicBezTo>
                    <a:pt x="110" y="92"/>
                    <a:pt x="110" y="92"/>
                    <a:pt x="110" y="92"/>
                  </a:cubicBezTo>
                  <a:cubicBezTo>
                    <a:pt x="104" y="92"/>
                    <a:pt x="104" y="92"/>
                    <a:pt x="104" y="92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102" y="99"/>
                    <a:pt x="102" y="99"/>
                    <a:pt x="102" y="99"/>
                  </a:cubicBezTo>
                  <a:cubicBezTo>
                    <a:pt x="102" y="99"/>
                    <a:pt x="102" y="99"/>
                    <a:pt x="102" y="99"/>
                  </a:cubicBezTo>
                  <a:cubicBezTo>
                    <a:pt x="102" y="109"/>
                    <a:pt x="102" y="109"/>
                    <a:pt x="102" y="109"/>
                  </a:cubicBezTo>
                  <a:cubicBezTo>
                    <a:pt x="46" y="109"/>
                    <a:pt x="46" y="109"/>
                    <a:pt x="46" y="10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45" y="94"/>
                    <a:pt x="45" y="94"/>
                    <a:pt x="45" y="94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27" y="93"/>
                    <a:pt x="27" y="93"/>
                    <a:pt x="27" y="93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116"/>
                    <a:pt x="27" y="116"/>
                    <a:pt x="27" y="116"/>
                  </a:cubicBezTo>
                  <a:cubicBezTo>
                    <a:pt x="22" y="115"/>
                    <a:pt x="22" y="115"/>
                    <a:pt x="22" y="115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119" y="181"/>
                    <a:pt x="1119" y="181"/>
                    <a:pt x="1119" y="181"/>
                  </a:cubicBezTo>
                  <a:cubicBezTo>
                    <a:pt x="1119" y="150"/>
                    <a:pt x="1119" y="150"/>
                    <a:pt x="1119" y="150"/>
                  </a:cubicBezTo>
                  <a:lnTo>
                    <a:pt x="1104" y="150"/>
                  </a:lnTo>
                  <a:close/>
                  <a:moveTo>
                    <a:pt x="525" y="81"/>
                  </a:move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lose/>
                  <a:moveTo>
                    <a:pt x="525" y="81"/>
                  </a:move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lose/>
                  <a:moveTo>
                    <a:pt x="527" y="97"/>
                  </a:move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lose/>
                  <a:moveTo>
                    <a:pt x="527" y="97"/>
                  </a:move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lose/>
                  <a:moveTo>
                    <a:pt x="527" y="98"/>
                  </a:move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lose/>
                  <a:moveTo>
                    <a:pt x="527" y="98"/>
                  </a:move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lose/>
                  <a:moveTo>
                    <a:pt x="526" y="97"/>
                  </a:move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lose/>
                  <a:moveTo>
                    <a:pt x="525" y="93"/>
                  </a:moveTo>
                  <a:cubicBezTo>
                    <a:pt x="525" y="93"/>
                    <a:pt x="525" y="93"/>
                    <a:pt x="525" y="93"/>
                  </a:cubicBezTo>
                  <a:cubicBezTo>
                    <a:pt x="525" y="93"/>
                    <a:pt x="525" y="93"/>
                    <a:pt x="525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5" y="93"/>
                    <a:pt x="525" y="93"/>
                    <a:pt x="525" y="93"/>
                  </a:cubicBezTo>
                  <a:close/>
                  <a:moveTo>
                    <a:pt x="525" y="98"/>
                  </a:move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ubicBezTo>
                    <a:pt x="527" y="102"/>
                    <a:pt x="527" y="102"/>
                    <a:pt x="527" y="102"/>
                  </a:cubicBezTo>
                  <a:cubicBezTo>
                    <a:pt x="525" y="102"/>
                    <a:pt x="525" y="102"/>
                    <a:pt x="525" y="102"/>
                  </a:cubicBezTo>
                  <a:lnTo>
                    <a:pt x="525" y="98"/>
                  </a:lnTo>
                  <a:close/>
                  <a:moveTo>
                    <a:pt x="523" y="98"/>
                  </a:move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7"/>
                    <a:pt x="523" y="97"/>
                    <a:pt x="523" y="97"/>
                  </a:cubicBezTo>
                  <a:cubicBezTo>
                    <a:pt x="523" y="97"/>
                    <a:pt x="523" y="97"/>
                    <a:pt x="523" y="97"/>
                  </a:cubicBezTo>
                  <a:cubicBezTo>
                    <a:pt x="524" y="97"/>
                    <a:pt x="524" y="97"/>
                    <a:pt x="524" y="97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102"/>
                    <a:pt x="524" y="102"/>
                    <a:pt x="524" y="102"/>
                  </a:cubicBezTo>
                  <a:cubicBezTo>
                    <a:pt x="523" y="102"/>
                    <a:pt x="523" y="102"/>
                    <a:pt x="523" y="102"/>
                  </a:cubicBezTo>
                  <a:lnTo>
                    <a:pt x="523" y="98"/>
                  </a:lnTo>
                  <a:close/>
                  <a:moveTo>
                    <a:pt x="497" y="68"/>
                  </a:moveTo>
                  <a:cubicBezTo>
                    <a:pt x="497" y="75"/>
                    <a:pt x="497" y="75"/>
                    <a:pt x="497" y="75"/>
                  </a:cubicBezTo>
                  <a:cubicBezTo>
                    <a:pt x="495" y="75"/>
                    <a:pt x="495" y="75"/>
                    <a:pt x="495" y="75"/>
                  </a:cubicBezTo>
                  <a:cubicBezTo>
                    <a:pt x="495" y="75"/>
                    <a:pt x="495" y="75"/>
                    <a:pt x="495" y="75"/>
                  </a:cubicBezTo>
                  <a:cubicBezTo>
                    <a:pt x="495" y="67"/>
                    <a:pt x="495" y="67"/>
                    <a:pt x="495" y="67"/>
                  </a:cubicBezTo>
                  <a:lnTo>
                    <a:pt x="497" y="68"/>
                  </a:lnTo>
                  <a:close/>
                  <a:moveTo>
                    <a:pt x="491" y="50"/>
                  </a:move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7"/>
                    <a:pt x="491" y="57"/>
                    <a:pt x="491" y="57"/>
                  </a:cubicBezTo>
                  <a:cubicBezTo>
                    <a:pt x="491" y="57"/>
                    <a:pt x="491" y="57"/>
                    <a:pt x="491" y="57"/>
                  </a:cubicBezTo>
                  <a:cubicBezTo>
                    <a:pt x="491" y="50"/>
                    <a:pt x="491" y="50"/>
                    <a:pt x="491" y="50"/>
                  </a:cubicBezTo>
                  <a:close/>
                  <a:moveTo>
                    <a:pt x="489" y="50"/>
                  </a:move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50"/>
                    <a:pt x="490" y="50"/>
                    <a:pt x="490" y="50"/>
                  </a:cubicBezTo>
                  <a:cubicBezTo>
                    <a:pt x="490" y="57"/>
                    <a:pt x="490" y="57"/>
                    <a:pt x="490" y="57"/>
                  </a:cubicBezTo>
                  <a:cubicBezTo>
                    <a:pt x="489" y="57"/>
                    <a:pt x="489" y="57"/>
                    <a:pt x="489" y="57"/>
                  </a:cubicBezTo>
                  <a:cubicBezTo>
                    <a:pt x="489" y="56"/>
                    <a:pt x="489" y="56"/>
                    <a:pt x="489" y="56"/>
                  </a:cubicBezTo>
                  <a:cubicBezTo>
                    <a:pt x="489" y="50"/>
                    <a:pt x="489" y="50"/>
                    <a:pt x="489" y="50"/>
                  </a:cubicBezTo>
                  <a:close/>
                  <a:moveTo>
                    <a:pt x="489" y="67"/>
                  </a:moveTo>
                  <a:cubicBezTo>
                    <a:pt x="491" y="67"/>
                    <a:pt x="491" y="67"/>
                    <a:pt x="491" y="67"/>
                  </a:cubicBezTo>
                  <a:cubicBezTo>
                    <a:pt x="491" y="75"/>
                    <a:pt x="491" y="75"/>
                    <a:pt x="491" y="75"/>
                  </a:cubicBezTo>
                  <a:cubicBezTo>
                    <a:pt x="491" y="75"/>
                    <a:pt x="491" y="75"/>
                    <a:pt x="491" y="75"/>
                  </a:cubicBezTo>
                  <a:cubicBezTo>
                    <a:pt x="488" y="75"/>
                    <a:pt x="488" y="75"/>
                    <a:pt x="488" y="75"/>
                  </a:cubicBezTo>
                  <a:cubicBezTo>
                    <a:pt x="488" y="75"/>
                    <a:pt x="488" y="75"/>
                    <a:pt x="488" y="75"/>
                  </a:cubicBezTo>
                  <a:cubicBezTo>
                    <a:pt x="488" y="67"/>
                    <a:pt x="488" y="67"/>
                    <a:pt x="488" y="67"/>
                  </a:cubicBezTo>
                  <a:lnTo>
                    <a:pt x="489" y="67"/>
                  </a:lnTo>
                  <a:close/>
                  <a:moveTo>
                    <a:pt x="488" y="8"/>
                  </a:move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lose/>
                  <a:moveTo>
                    <a:pt x="488" y="10"/>
                  </a:moveTo>
                  <a:cubicBezTo>
                    <a:pt x="488" y="11"/>
                    <a:pt x="488" y="11"/>
                    <a:pt x="488" y="11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488" y="10"/>
                    <a:pt x="488" y="10"/>
                    <a:pt x="488" y="10"/>
                  </a:cubicBezTo>
                  <a:close/>
                  <a:moveTo>
                    <a:pt x="488" y="8"/>
                  </a:move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lose/>
                  <a:moveTo>
                    <a:pt x="487" y="49"/>
                  </a:moveTo>
                  <a:cubicBezTo>
                    <a:pt x="487" y="49"/>
                    <a:pt x="487" y="49"/>
                    <a:pt x="487" y="49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7"/>
                    <a:pt x="489" y="57"/>
                    <a:pt x="489" y="57"/>
                  </a:cubicBezTo>
                  <a:cubicBezTo>
                    <a:pt x="487" y="57"/>
                    <a:pt x="487" y="57"/>
                    <a:pt x="487" y="57"/>
                  </a:cubicBezTo>
                  <a:cubicBezTo>
                    <a:pt x="487" y="52"/>
                    <a:pt x="487" y="52"/>
                    <a:pt x="487" y="52"/>
                  </a:cubicBezTo>
                  <a:cubicBezTo>
                    <a:pt x="487" y="49"/>
                    <a:pt x="487" y="49"/>
                    <a:pt x="487" y="49"/>
                  </a:cubicBezTo>
                  <a:close/>
                  <a:moveTo>
                    <a:pt x="485" y="50"/>
                  </a:moveTo>
                  <a:cubicBezTo>
                    <a:pt x="485" y="49"/>
                    <a:pt x="485" y="49"/>
                    <a:pt x="485" y="49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5" y="48"/>
                    <a:pt x="485" y="48"/>
                    <a:pt x="485" y="48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6" y="49"/>
                    <a:pt x="486" y="49"/>
                    <a:pt x="486" y="49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5" y="48"/>
                    <a:pt x="485" y="48"/>
                    <a:pt x="485" y="48"/>
                  </a:cubicBezTo>
                  <a:cubicBezTo>
                    <a:pt x="485" y="48"/>
                    <a:pt x="485" y="48"/>
                    <a:pt x="485" y="48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6" y="49"/>
                    <a:pt x="486" y="49"/>
                    <a:pt x="486" y="49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7" y="49"/>
                    <a:pt x="487" y="49"/>
                    <a:pt x="487" y="49"/>
                  </a:cubicBezTo>
                  <a:cubicBezTo>
                    <a:pt x="487" y="49"/>
                    <a:pt x="487" y="49"/>
                    <a:pt x="487" y="49"/>
                  </a:cubicBezTo>
                  <a:cubicBezTo>
                    <a:pt x="487" y="49"/>
                    <a:pt x="487" y="49"/>
                    <a:pt x="487" y="49"/>
                  </a:cubicBezTo>
                  <a:cubicBezTo>
                    <a:pt x="487" y="55"/>
                    <a:pt x="487" y="55"/>
                    <a:pt x="487" y="55"/>
                  </a:cubicBezTo>
                  <a:cubicBezTo>
                    <a:pt x="487" y="57"/>
                    <a:pt x="487" y="57"/>
                    <a:pt x="487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0"/>
                    <a:pt x="485" y="50"/>
                    <a:pt x="485" y="50"/>
                  </a:cubicBezTo>
                  <a:close/>
                  <a:moveTo>
                    <a:pt x="481" y="67"/>
                  </a:moveTo>
                  <a:cubicBezTo>
                    <a:pt x="483" y="67"/>
                    <a:pt x="483" y="67"/>
                    <a:pt x="483" y="67"/>
                  </a:cubicBezTo>
                  <a:cubicBezTo>
                    <a:pt x="483" y="75"/>
                    <a:pt x="483" y="75"/>
                    <a:pt x="483" y="75"/>
                  </a:cubicBezTo>
                  <a:cubicBezTo>
                    <a:pt x="483" y="75"/>
                    <a:pt x="483" y="75"/>
                    <a:pt x="483" y="75"/>
                  </a:cubicBezTo>
                  <a:cubicBezTo>
                    <a:pt x="481" y="75"/>
                    <a:pt x="481" y="75"/>
                    <a:pt x="481" y="75"/>
                  </a:cubicBezTo>
                  <a:cubicBezTo>
                    <a:pt x="481" y="67"/>
                    <a:pt x="481" y="67"/>
                    <a:pt x="481" y="67"/>
                  </a:cubicBezTo>
                  <a:close/>
                  <a:moveTo>
                    <a:pt x="880" y="63"/>
                  </a:moveTo>
                  <a:cubicBezTo>
                    <a:pt x="878" y="67"/>
                    <a:pt x="878" y="67"/>
                    <a:pt x="878" y="67"/>
                  </a:cubicBezTo>
                  <a:cubicBezTo>
                    <a:pt x="876" y="67"/>
                    <a:pt x="876" y="67"/>
                    <a:pt x="876" y="67"/>
                  </a:cubicBezTo>
                  <a:cubicBezTo>
                    <a:pt x="877" y="63"/>
                    <a:pt x="877" y="63"/>
                    <a:pt x="877" y="63"/>
                  </a:cubicBezTo>
                  <a:lnTo>
                    <a:pt x="880" y="63"/>
                  </a:lnTo>
                  <a:close/>
                  <a:moveTo>
                    <a:pt x="877" y="63"/>
                  </a:moveTo>
                  <a:cubicBezTo>
                    <a:pt x="876" y="67"/>
                    <a:pt x="876" y="67"/>
                    <a:pt x="876" y="67"/>
                  </a:cubicBezTo>
                  <a:cubicBezTo>
                    <a:pt x="873" y="67"/>
                    <a:pt x="873" y="67"/>
                    <a:pt x="873" y="67"/>
                  </a:cubicBezTo>
                  <a:cubicBezTo>
                    <a:pt x="874" y="62"/>
                    <a:pt x="874" y="62"/>
                    <a:pt x="874" y="62"/>
                  </a:cubicBezTo>
                  <a:lnTo>
                    <a:pt x="877" y="63"/>
                  </a:lnTo>
                  <a:close/>
                  <a:moveTo>
                    <a:pt x="873" y="62"/>
                  </a:moveTo>
                  <a:cubicBezTo>
                    <a:pt x="872" y="67"/>
                    <a:pt x="872" y="67"/>
                    <a:pt x="872" y="67"/>
                  </a:cubicBezTo>
                  <a:cubicBezTo>
                    <a:pt x="869" y="67"/>
                    <a:pt x="869" y="67"/>
                    <a:pt x="869" y="67"/>
                  </a:cubicBezTo>
                  <a:cubicBezTo>
                    <a:pt x="871" y="62"/>
                    <a:pt x="871" y="62"/>
                    <a:pt x="871" y="62"/>
                  </a:cubicBezTo>
                  <a:lnTo>
                    <a:pt x="873" y="62"/>
                  </a:lnTo>
                  <a:close/>
                  <a:moveTo>
                    <a:pt x="870" y="62"/>
                  </a:moveTo>
                  <a:cubicBezTo>
                    <a:pt x="869" y="67"/>
                    <a:pt x="869" y="67"/>
                    <a:pt x="869" y="67"/>
                  </a:cubicBezTo>
                  <a:cubicBezTo>
                    <a:pt x="867" y="67"/>
                    <a:pt x="867" y="67"/>
                    <a:pt x="867" y="67"/>
                  </a:cubicBezTo>
                  <a:cubicBezTo>
                    <a:pt x="867" y="62"/>
                    <a:pt x="867" y="62"/>
                    <a:pt x="867" y="62"/>
                  </a:cubicBezTo>
                  <a:lnTo>
                    <a:pt x="870" y="62"/>
                  </a:lnTo>
                  <a:close/>
                  <a:moveTo>
                    <a:pt x="867" y="62"/>
                  </a:moveTo>
                  <a:cubicBezTo>
                    <a:pt x="867" y="67"/>
                    <a:pt x="867" y="67"/>
                    <a:pt x="867" y="67"/>
                  </a:cubicBezTo>
                  <a:cubicBezTo>
                    <a:pt x="867" y="67"/>
                    <a:pt x="867" y="67"/>
                    <a:pt x="867" y="67"/>
                  </a:cubicBezTo>
                  <a:cubicBezTo>
                    <a:pt x="865" y="65"/>
                    <a:pt x="865" y="65"/>
                    <a:pt x="865" y="65"/>
                  </a:cubicBezTo>
                  <a:cubicBezTo>
                    <a:pt x="865" y="65"/>
                    <a:pt x="865" y="65"/>
                    <a:pt x="865" y="65"/>
                  </a:cubicBezTo>
                  <a:cubicBezTo>
                    <a:pt x="865" y="66"/>
                    <a:pt x="865" y="66"/>
                    <a:pt x="865" y="66"/>
                  </a:cubicBezTo>
                  <a:cubicBezTo>
                    <a:pt x="864" y="62"/>
                    <a:pt x="864" y="62"/>
                    <a:pt x="864" y="62"/>
                  </a:cubicBezTo>
                  <a:lnTo>
                    <a:pt x="867" y="62"/>
                  </a:lnTo>
                  <a:close/>
                  <a:moveTo>
                    <a:pt x="864" y="63"/>
                  </a:moveTo>
                  <a:cubicBezTo>
                    <a:pt x="864" y="66"/>
                    <a:pt x="864" y="66"/>
                    <a:pt x="864" y="66"/>
                  </a:cubicBezTo>
                  <a:cubicBezTo>
                    <a:pt x="864" y="67"/>
                    <a:pt x="864" y="67"/>
                    <a:pt x="864" y="67"/>
                  </a:cubicBezTo>
                  <a:cubicBezTo>
                    <a:pt x="862" y="67"/>
                    <a:pt x="862" y="67"/>
                    <a:pt x="862" y="67"/>
                  </a:cubicBezTo>
                  <a:cubicBezTo>
                    <a:pt x="861" y="63"/>
                    <a:pt x="861" y="63"/>
                    <a:pt x="861" y="63"/>
                  </a:cubicBezTo>
                  <a:lnTo>
                    <a:pt x="864" y="63"/>
                  </a:lnTo>
                  <a:close/>
                  <a:moveTo>
                    <a:pt x="861" y="63"/>
                  </a:moveTo>
                  <a:cubicBezTo>
                    <a:pt x="862" y="67"/>
                    <a:pt x="862" y="67"/>
                    <a:pt x="862" y="67"/>
                  </a:cubicBezTo>
                  <a:cubicBezTo>
                    <a:pt x="859" y="68"/>
                    <a:pt x="859" y="68"/>
                    <a:pt x="859" y="68"/>
                  </a:cubicBezTo>
                  <a:cubicBezTo>
                    <a:pt x="858" y="63"/>
                    <a:pt x="858" y="63"/>
                    <a:pt x="858" y="63"/>
                  </a:cubicBezTo>
                  <a:lnTo>
                    <a:pt x="861" y="63"/>
                  </a:lnTo>
                  <a:close/>
                  <a:moveTo>
                    <a:pt x="855" y="64"/>
                  </a:moveTo>
                  <a:cubicBezTo>
                    <a:pt x="858" y="64"/>
                    <a:pt x="858" y="64"/>
                    <a:pt x="858" y="64"/>
                  </a:cubicBezTo>
                  <a:cubicBezTo>
                    <a:pt x="859" y="68"/>
                    <a:pt x="859" y="68"/>
                    <a:pt x="859" y="68"/>
                  </a:cubicBezTo>
                  <a:cubicBezTo>
                    <a:pt x="857" y="68"/>
                    <a:pt x="857" y="68"/>
                    <a:pt x="857" y="68"/>
                  </a:cubicBezTo>
                  <a:lnTo>
                    <a:pt x="855" y="64"/>
                  </a:lnTo>
                  <a:close/>
                  <a:moveTo>
                    <a:pt x="811" y="133"/>
                  </a:moveTo>
                  <a:cubicBezTo>
                    <a:pt x="812" y="132"/>
                    <a:pt x="812" y="132"/>
                    <a:pt x="812" y="132"/>
                  </a:cubicBezTo>
                  <a:cubicBezTo>
                    <a:pt x="813" y="132"/>
                    <a:pt x="813" y="132"/>
                    <a:pt x="813" y="132"/>
                  </a:cubicBezTo>
                  <a:cubicBezTo>
                    <a:pt x="814" y="131"/>
                    <a:pt x="814" y="131"/>
                    <a:pt x="814" y="131"/>
                  </a:cubicBezTo>
                  <a:cubicBezTo>
                    <a:pt x="815" y="131"/>
                    <a:pt x="815" y="131"/>
                    <a:pt x="815" y="131"/>
                  </a:cubicBezTo>
                  <a:cubicBezTo>
                    <a:pt x="816" y="130"/>
                    <a:pt x="816" y="130"/>
                    <a:pt x="816" y="130"/>
                  </a:cubicBezTo>
                  <a:cubicBezTo>
                    <a:pt x="819" y="128"/>
                    <a:pt x="819" y="128"/>
                    <a:pt x="819" y="128"/>
                  </a:cubicBezTo>
                  <a:cubicBezTo>
                    <a:pt x="822" y="127"/>
                    <a:pt x="822" y="127"/>
                    <a:pt x="822" y="127"/>
                  </a:cubicBezTo>
                  <a:cubicBezTo>
                    <a:pt x="825" y="125"/>
                    <a:pt x="825" y="125"/>
                    <a:pt x="825" y="125"/>
                  </a:cubicBezTo>
                  <a:cubicBezTo>
                    <a:pt x="827" y="123"/>
                    <a:pt x="827" y="123"/>
                    <a:pt x="827" y="123"/>
                  </a:cubicBezTo>
                  <a:cubicBezTo>
                    <a:pt x="830" y="121"/>
                    <a:pt x="830" y="121"/>
                    <a:pt x="830" y="121"/>
                  </a:cubicBezTo>
                  <a:cubicBezTo>
                    <a:pt x="832" y="119"/>
                    <a:pt x="832" y="119"/>
                    <a:pt x="832" y="119"/>
                  </a:cubicBezTo>
                  <a:cubicBezTo>
                    <a:pt x="835" y="117"/>
                    <a:pt x="835" y="117"/>
                    <a:pt x="835" y="117"/>
                  </a:cubicBezTo>
                  <a:cubicBezTo>
                    <a:pt x="837" y="115"/>
                    <a:pt x="837" y="115"/>
                    <a:pt x="837" y="115"/>
                  </a:cubicBezTo>
                  <a:cubicBezTo>
                    <a:pt x="840" y="113"/>
                    <a:pt x="840" y="113"/>
                    <a:pt x="840" y="113"/>
                  </a:cubicBezTo>
                  <a:cubicBezTo>
                    <a:pt x="842" y="111"/>
                    <a:pt x="842" y="111"/>
                    <a:pt x="842" y="111"/>
                  </a:cubicBezTo>
                  <a:cubicBezTo>
                    <a:pt x="843" y="110"/>
                    <a:pt x="843" y="110"/>
                    <a:pt x="843" y="110"/>
                  </a:cubicBezTo>
                  <a:cubicBezTo>
                    <a:pt x="844" y="109"/>
                    <a:pt x="844" y="109"/>
                    <a:pt x="844" y="109"/>
                  </a:cubicBezTo>
                  <a:cubicBezTo>
                    <a:pt x="845" y="109"/>
                    <a:pt x="845" y="109"/>
                    <a:pt x="845" y="109"/>
                  </a:cubicBezTo>
                  <a:cubicBezTo>
                    <a:pt x="844" y="150"/>
                    <a:pt x="844" y="150"/>
                    <a:pt x="844" y="150"/>
                  </a:cubicBezTo>
                  <a:cubicBezTo>
                    <a:pt x="811" y="150"/>
                    <a:pt x="811" y="150"/>
                    <a:pt x="811" y="150"/>
                  </a:cubicBezTo>
                  <a:cubicBezTo>
                    <a:pt x="809" y="137"/>
                    <a:pt x="809" y="137"/>
                    <a:pt x="809" y="137"/>
                  </a:cubicBezTo>
                  <a:cubicBezTo>
                    <a:pt x="811" y="135"/>
                    <a:pt x="811" y="135"/>
                    <a:pt x="811" y="135"/>
                  </a:cubicBezTo>
                  <a:cubicBezTo>
                    <a:pt x="811" y="134"/>
                    <a:pt x="811" y="134"/>
                    <a:pt x="811" y="134"/>
                  </a:cubicBezTo>
                  <a:cubicBezTo>
                    <a:pt x="811" y="133"/>
                    <a:pt x="811" y="133"/>
                    <a:pt x="811" y="133"/>
                  </a:cubicBezTo>
                  <a:close/>
                  <a:moveTo>
                    <a:pt x="804" y="150"/>
                  </a:moveTo>
                  <a:cubicBezTo>
                    <a:pt x="803" y="150"/>
                    <a:pt x="803" y="150"/>
                    <a:pt x="803" y="150"/>
                  </a:cubicBezTo>
                  <a:cubicBezTo>
                    <a:pt x="804" y="147"/>
                    <a:pt x="804" y="147"/>
                    <a:pt x="804" y="147"/>
                  </a:cubicBezTo>
                  <a:lnTo>
                    <a:pt x="804" y="150"/>
                  </a:lnTo>
                  <a:close/>
                  <a:moveTo>
                    <a:pt x="771" y="144"/>
                  </a:moveTo>
                  <a:cubicBezTo>
                    <a:pt x="771" y="138"/>
                    <a:pt x="771" y="138"/>
                    <a:pt x="771" y="138"/>
                  </a:cubicBezTo>
                  <a:cubicBezTo>
                    <a:pt x="771" y="138"/>
                    <a:pt x="771" y="138"/>
                    <a:pt x="771" y="138"/>
                  </a:cubicBezTo>
                  <a:cubicBezTo>
                    <a:pt x="771" y="138"/>
                    <a:pt x="771" y="138"/>
                    <a:pt x="771" y="138"/>
                  </a:cubicBezTo>
                  <a:cubicBezTo>
                    <a:pt x="771" y="138"/>
                    <a:pt x="771" y="138"/>
                    <a:pt x="771" y="138"/>
                  </a:cubicBezTo>
                  <a:cubicBezTo>
                    <a:pt x="775" y="138"/>
                    <a:pt x="775" y="138"/>
                    <a:pt x="775" y="138"/>
                  </a:cubicBezTo>
                  <a:cubicBezTo>
                    <a:pt x="779" y="138"/>
                    <a:pt x="779" y="138"/>
                    <a:pt x="779" y="138"/>
                  </a:cubicBezTo>
                  <a:cubicBezTo>
                    <a:pt x="783" y="138"/>
                    <a:pt x="783" y="138"/>
                    <a:pt x="783" y="138"/>
                  </a:cubicBezTo>
                  <a:cubicBezTo>
                    <a:pt x="787" y="138"/>
                    <a:pt x="787" y="138"/>
                    <a:pt x="787" y="138"/>
                  </a:cubicBezTo>
                  <a:cubicBezTo>
                    <a:pt x="791" y="137"/>
                    <a:pt x="791" y="137"/>
                    <a:pt x="791" y="137"/>
                  </a:cubicBezTo>
                  <a:cubicBezTo>
                    <a:pt x="795" y="137"/>
                    <a:pt x="795" y="137"/>
                    <a:pt x="795" y="137"/>
                  </a:cubicBezTo>
                  <a:cubicBezTo>
                    <a:pt x="798" y="136"/>
                    <a:pt x="798" y="136"/>
                    <a:pt x="798" y="136"/>
                  </a:cubicBezTo>
                  <a:cubicBezTo>
                    <a:pt x="799" y="136"/>
                    <a:pt x="799" y="136"/>
                    <a:pt x="799" y="136"/>
                  </a:cubicBezTo>
                  <a:cubicBezTo>
                    <a:pt x="797" y="150"/>
                    <a:pt x="797" y="150"/>
                    <a:pt x="797" y="150"/>
                  </a:cubicBezTo>
                  <a:cubicBezTo>
                    <a:pt x="771" y="150"/>
                    <a:pt x="771" y="150"/>
                    <a:pt x="771" y="150"/>
                  </a:cubicBezTo>
                  <a:lnTo>
                    <a:pt x="771" y="1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B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55184"/>
            <a:ext cx="7164594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4426827" y="4830246"/>
            <a:ext cx="3338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汇报人：党委宣传部   </a:t>
            </a:r>
            <a:r>
              <a:rPr lang="en-US" altLang="zh-CN" dirty="0"/>
              <a:t>XXX</a:t>
            </a:r>
            <a:endParaRPr lang="en-US" altLang="zh-CN" dirty="0"/>
          </a:p>
        </p:txBody>
      </p:sp>
      <p:sp>
        <p:nvSpPr>
          <p:cNvPr id="13" name="Freeform 5"/>
          <p:cNvSpPr>
            <a:spLocks noEditPoints="1"/>
          </p:cNvSpPr>
          <p:nvPr/>
        </p:nvSpPr>
        <p:spPr bwMode="auto">
          <a:xfrm>
            <a:off x="483305" y="4585507"/>
            <a:ext cx="555624" cy="489478"/>
          </a:xfrm>
          <a:custGeom>
            <a:avLst/>
            <a:gdLst>
              <a:gd name="T0" fmla="*/ 17 w 68"/>
              <a:gd name="T1" fmla="*/ 26 h 60"/>
              <a:gd name="T2" fmla="*/ 33 w 68"/>
              <a:gd name="T3" fmla="*/ 31 h 60"/>
              <a:gd name="T4" fmla="*/ 33 w 68"/>
              <a:gd name="T5" fmla="*/ 31 h 60"/>
              <a:gd name="T6" fmla="*/ 49 w 68"/>
              <a:gd name="T7" fmla="*/ 26 h 60"/>
              <a:gd name="T8" fmla="*/ 34 w 68"/>
              <a:gd name="T9" fmla="*/ 18 h 60"/>
              <a:gd name="T10" fmla="*/ 59 w 68"/>
              <a:gd name="T11" fmla="*/ 16 h 60"/>
              <a:gd name="T12" fmla="*/ 55 w 68"/>
              <a:gd name="T13" fmla="*/ 23 h 60"/>
              <a:gd name="T14" fmla="*/ 56 w 68"/>
              <a:gd name="T15" fmla="*/ 15 h 60"/>
              <a:gd name="T16" fmla="*/ 56 w 68"/>
              <a:gd name="T17" fmla="*/ 12 h 60"/>
              <a:gd name="T18" fmla="*/ 52 w 68"/>
              <a:gd name="T19" fmla="*/ 23 h 60"/>
              <a:gd name="T20" fmla="*/ 68 w 68"/>
              <a:gd name="T21" fmla="*/ 32 h 60"/>
              <a:gd name="T22" fmla="*/ 68 w 68"/>
              <a:gd name="T23" fmla="*/ 34 h 60"/>
              <a:gd name="T24" fmla="*/ 67 w 68"/>
              <a:gd name="T25" fmla="*/ 34 h 60"/>
              <a:gd name="T26" fmla="*/ 29 w 68"/>
              <a:gd name="T27" fmla="*/ 50 h 60"/>
              <a:gd name="T28" fmla="*/ 68 w 68"/>
              <a:gd name="T29" fmla="*/ 45 h 60"/>
              <a:gd name="T30" fmla="*/ 30 w 68"/>
              <a:gd name="T31" fmla="*/ 60 h 60"/>
              <a:gd name="T32" fmla="*/ 28 w 68"/>
              <a:gd name="T33" fmla="*/ 59 h 60"/>
              <a:gd name="T34" fmla="*/ 3 w 68"/>
              <a:gd name="T35" fmla="*/ 25 h 60"/>
              <a:gd name="T36" fmla="*/ 14 w 68"/>
              <a:gd name="T37" fmla="*/ 23 h 60"/>
              <a:gd name="T38" fmla="*/ 1 w 68"/>
              <a:gd name="T39" fmla="*/ 10 h 60"/>
              <a:gd name="T40" fmla="*/ 32 w 68"/>
              <a:gd name="T41" fmla="*/ 0 h 60"/>
              <a:gd name="T42" fmla="*/ 65 w 68"/>
              <a:gd name="T43" fmla="*/ 9 h 60"/>
              <a:gd name="T44" fmla="*/ 59 w 68"/>
              <a:gd name="T45" fmla="*/ 14 h 60"/>
              <a:gd name="T46" fmla="*/ 59 w 68"/>
              <a:gd name="T47" fmla="*/ 16 h 60"/>
              <a:gd name="T48" fmla="*/ 58 w 68"/>
              <a:gd name="T49" fmla="*/ 9 h 60"/>
              <a:gd name="T50" fmla="*/ 33 w 68"/>
              <a:gd name="T51" fmla="*/ 4 h 60"/>
              <a:gd name="T52" fmla="*/ 33 w 68"/>
              <a:gd name="T53" fmla="*/ 8 h 60"/>
              <a:gd name="T54" fmla="*/ 54 w 68"/>
              <a:gd name="T55" fmla="*/ 10 h 60"/>
              <a:gd name="T56" fmla="*/ 32 w 68"/>
              <a:gd name="T57" fmla="*/ 53 h 60"/>
              <a:gd name="T58" fmla="*/ 67 w 68"/>
              <a:gd name="T59" fmla="*/ 42 h 60"/>
              <a:gd name="T60" fmla="*/ 32 w 68"/>
              <a:gd name="T61" fmla="*/ 49 h 60"/>
              <a:gd name="T62" fmla="*/ 67 w 68"/>
              <a:gd name="T63" fmla="*/ 40 h 60"/>
              <a:gd name="T64" fmla="*/ 32 w 68"/>
              <a:gd name="T65" fmla="*/ 49 h 60"/>
              <a:gd name="T66" fmla="*/ 32 w 68"/>
              <a:gd name="T67" fmla="*/ 47 h 60"/>
              <a:gd name="T68" fmla="*/ 67 w 68"/>
              <a:gd name="T69" fmla="*/ 36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8" h="60">
                <a:moveTo>
                  <a:pt x="17" y="14"/>
                </a:move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8" y="27"/>
                  <a:pt x="18" y="27"/>
                </a:cubicBezTo>
                <a:cubicBezTo>
                  <a:pt x="22" y="28"/>
                  <a:pt x="29" y="31"/>
                  <a:pt x="33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6" y="31"/>
                  <a:pt x="39" y="30"/>
                  <a:pt x="41" y="30"/>
                </a:cubicBezTo>
                <a:cubicBezTo>
                  <a:pt x="45" y="29"/>
                  <a:pt x="47" y="27"/>
                  <a:pt x="49" y="26"/>
                </a:cubicBezTo>
                <a:cubicBezTo>
                  <a:pt x="49" y="14"/>
                  <a:pt x="49" y="14"/>
                  <a:pt x="49" y="14"/>
                </a:cubicBezTo>
                <a:cubicBezTo>
                  <a:pt x="34" y="18"/>
                  <a:pt x="34" y="18"/>
                  <a:pt x="34" y="18"/>
                </a:cubicBezTo>
                <a:cubicBezTo>
                  <a:pt x="17" y="14"/>
                  <a:pt x="17" y="14"/>
                  <a:pt x="17" y="14"/>
                </a:cubicBezTo>
                <a:close/>
                <a:moveTo>
                  <a:pt x="59" y="16"/>
                </a:moveTo>
                <a:cubicBezTo>
                  <a:pt x="61" y="23"/>
                  <a:pt x="61" y="23"/>
                  <a:pt x="61" y="23"/>
                </a:cubicBezTo>
                <a:cubicBezTo>
                  <a:pt x="59" y="25"/>
                  <a:pt x="57" y="25"/>
                  <a:pt x="55" y="23"/>
                </a:cubicBezTo>
                <a:cubicBezTo>
                  <a:pt x="56" y="16"/>
                  <a:pt x="56" y="16"/>
                  <a:pt x="56" y="16"/>
                </a:cubicBezTo>
                <a:cubicBezTo>
                  <a:pt x="56" y="16"/>
                  <a:pt x="56" y="16"/>
                  <a:pt x="56" y="15"/>
                </a:cubicBezTo>
                <a:cubicBezTo>
                  <a:pt x="56" y="15"/>
                  <a:pt x="56" y="14"/>
                  <a:pt x="56" y="14"/>
                </a:cubicBezTo>
                <a:cubicBezTo>
                  <a:pt x="56" y="12"/>
                  <a:pt x="56" y="12"/>
                  <a:pt x="56" y="12"/>
                </a:cubicBezTo>
                <a:cubicBezTo>
                  <a:pt x="52" y="13"/>
                  <a:pt x="52" y="13"/>
                  <a:pt x="52" y="13"/>
                </a:cubicBezTo>
                <a:cubicBezTo>
                  <a:pt x="52" y="23"/>
                  <a:pt x="52" y="23"/>
                  <a:pt x="52" y="23"/>
                </a:cubicBezTo>
                <a:cubicBezTo>
                  <a:pt x="68" y="30"/>
                  <a:pt x="68" y="30"/>
                  <a:pt x="68" y="30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4"/>
                  <a:pt x="68" y="34"/>
                  <a:pt x="68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30" y="44"/>
                  <a:pt x="30" y="44"/>
                  <a:pt x="30" y="44"/>
                </a:cubicBezTo>
                <a:cubicBezTo>
                  <a:pt x="29" y="46"/>
                  <a:pt x="29" y="48"/>
                  <a:pt x="29" y="50"/>
                </a:cubicBezTo>
                <a:cubicBezTo>
                  <a:pt x="29" y="52"/>
                  <a:pt x="29" y="54"/>
                  <a:pt x="30" y="56"/>
                </a:cubicBezTo>
                <a:cubicBezTo>
                  <a:pt x="68" y="45"/>
                  <a:pt x="68" y="45"/>
                  <a:pt x="68" y="45"/>
                </a:cubicBezTo>
                <a:cubicBezTo>
                  <a:pt x="68" y="48"/>
                  <a:pt x="68" y="48"/>
                  <a:pt x="68" y="48"/>
                </a:cubicBezTo>
                <a:cubicBezTo>
                  <a:pt x="30" y="60"/>
                  <a:pt x="30" y="60"/>
                  <a:pt x="30" y="60"/>
                </a:cubicBezTo>
                <a:cubicBezTo>
                  <a:pt x="29" y="60"/>
                  <a:pt x="29" y="60"/>
                  <a:pt x="29" y="60"/>
                </a:cubicBezTo>
                <a:cubicBezTo>
                  <a:pt x="28" y="59"/>
                  <a:pt x="28" y="59"/>
                  <a:pt x="28" y="59"/>
                </a:cubicBezTo>
                <a:cubicBezTo>
                  <a:pt x="3" y="38"/>
                  <a:pt x="3" y="38"/>
                  <a:pt x="3" y="38"/>
                </a:cubicBezTo>
                <a:cubicBezTo>
                  <a:pt x="2" y="34"/>
                  <a:pt x="1" y="30"/>
                  <a:pt x="3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13"/>
                  <a:pt x="14" y="13"/>
                  <a:pt x="14" y="13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8"/>
                  <a:pt x="0" y="8"/>
                  <a:pt x="0" y="8"/>
                </a:cubicBezTo>
                <a:cubicBezTo>
                  <a:pt x="32" y="0"/>
                  <a:pt x="32" y="0"/>
                  <a:pt x="32" y="0"/>
                </a:cubicBezTo>
                <a:cubicBezTo>
                  <a:pt x="65" y="7"/>
                  <a:pt x="65" y="7"/>
                  <a:pt x="65" y="7"/>
                </a:cubicBezTo>
                <a:cubicBezTo>
                  <a:pt x="65" y="9"/>
                  <a:pt x="65" y="9"/>
                  <a:pt x="65" y="9"/>
                </a:cubicBezTo>
                <a:cubicBezTo>
                  <a:pt x="59" y="11"/>
                  <a:pt x="59" y="11"/>
                  <a:pt x="59" y="11"/>
                </a:cubicBezTo>
                <a:cubicBezTo>
                  <a:pt x="59" y="14"/>
                  <a:pt x="59" y="14"/>
                  <a:pt x="59" y="14"/>
                </a:cubicBezTo>
                <a:cubicBezTo>
                  <a:pt x="59" y="14"/>
                  <a:pt x="59" y="15"/>
                  <a:pt x="59" y="15"/>
                </a:cubicBezTo>
                <a:cubicBezTo>
                  <a:pt x="59" y="16"/>
                  <a:pt x="59" y="16"/>
                  <a:pt x="59" y="16"/>
                </a:cubicBezTo>
                <a:close/>
                <a:moveTo>
                  <a:pt x="54" y="10"/>
                </a:moveTo>
                <a:cubicBezTo>
                  <a:pt x="58" y="9"/>
                  <a:pt x="58" y="9"/>
                  <a:pt x="58" y="9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4"/>
                  <a:pt x="34" y="4"/>
                  <a:pt x="33" y="4"/>
                </a:cubicBezTo>
                <a:cubicBezTo>
                  <a:pt x="31" y="4"/>
                  <a:pt x="29" y="5"/>
                  <a:pt x="29" y="6"/>
                </a:cubicBezTo>
                <a:cubicBezTo>
                  <a:pt x="29" y="7"/>
                  <a:pt x="31" y="8"/>
                  <a:pt x="33" y="8"/>
                </a:cubicBezTo>
                <a:cubicBezTo>
                  <a:pt x="34" y="8"/>
                  <a:pt x="35" y="8"/>
                  <a:pt x="36" y="7"/>
                </a:cubicBezTo>
                <a:cubicBezTo>
                  <a:pt x="54" y="10"/>
                  <a:pt x="54" y="10"/>
                  <a:pt x="54" y="10"/>
                </a:cubicBezTo>
                <a:close/>
                <a:moveTo>
                  <a:pt x="32" y="52"/>
                </a:moveTo>
                <a:cubicBezTo>
                  <a:pt x="32" y="53"/>
                  <a:pt x="32" y="53"/>
                  <a:pt x="32" y="53"/>
                </a:cubicBezTo>
                <a:cubicBezTo>
                  <a:pt x="67" y="43"/>
                  <a:pt x="67" y="43"/>
                  <a:pt x="67" y="43"/>
                </a:cubicBezTo>
                <a:cubicBezTo>
                  <a:pt x="67" y="42"/>
                  <a:pt x="67" y="42"/>
                  <a:pt x="67" y="42"/>
                </a:cubicBezTo>
                <a:cubicBezTo>
                  <a:pt x="32" y="52"/>
                  <a:pt x="32" y="52"/>
                  <a:pt x="32" y="52"/>
                </a:cubicBezTo>
                <a:close/>
                <a:moveTo>
                  <a:pt x="32" y="49"/>
                </a:moveTo>
                <a:cubicBezTo>
                  <a:pt x="32" y="49"/>
                  <a:pt x="32" y="49"/>
                  <a:pt x="32" y="49"/>
                </a:cubicBezTo>
                <a:cubicBezTo>
                  <a:pt x="67" y="40"/>
                  <a:pt x="67" y="40"/>
                  <a:pt x="67" y="40"/>
                </a:cubicBezTo>
                <a:cubicBezTo>
                  <a:pt x="67" y="39"/>
                  <a:pt x="67" y="39"/>
                  <a:pt x="67" y="39"/>
                </a:cubicBezTo>
                <a:cubicBezTo>
                  <a:pt x="32" y="49"/>
                  <a:pt x="32" y="49"/>
                  <a:pt x="32" y="49"/>
                </a:cubicBezTo>
                <a:close/>
                <a:moveTo>
                  <a:pt x="31" y="46"/>
                </a:moveTo>
                <a:cubicBezTo>
                  <a:pt x="32" y="47"/>
                  <a:pt x="32" y="47"/>
                  <a:pt x="32" y="47"/>
                </a:cubicBezTo>
                <a:cubicBezTo>
                  <a:pt x="67" y="37"/>
                  <a:pt x="67" y="37"/>
                  <a:pt x="67" y="37"/>
                </a:cubicBezTo>
                <a:cubicBezTo>
                  <a:pt x="67" y="36"/>
                  <a:pt x="67" y="36"/>
                  <a:pt x="67" y="36"/>
                </a:cubicBezTo>
                <a:lnTo>
                  <a:pt x="31" y="46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2084538"/>
            <a:ext cx="12192000" cy="1945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376805" y="2445735"/>
            <a:ext cx="8448815" cy="1363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本科教学合格评估</a:t>
            </a:r>
            <a:r>
              <a:rPr lang="zh-CN" altLang="zh-CN" sz="48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工作汇报</a:t>
            </a:r>
            <a:endParaRPr lang="zh-CN" altLang="zh-CN" sz="48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r">
              <a:lnSpc>
                <a:spcPct val="12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——</a:t>
            </a:r>
            <a:r>
              <a:rPr lang="zh-CN" altLang="zh-CN" sz="24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宣传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工作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9" name="图片 18" descr="C:\Users\User\Desktop\校标电子版.png校标电子版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399415" y="2284095"/>
            <a:ext cx="1577975" cy="1577975"/>
          </a:xfrm>
          <a:prstGeom prst="rect">
            <a:avLst/>
          </a:prstGeom>
          <a:effectLst>
            <a:outerShdw blurRad="635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矩形 3"/>
          <p:cNvSpPr/>
          <p:nvPr/>
        </p:nvSpPr>
        <p:spPr>
          <a:xfrm>
            <a:off x="0" y="4003040"/>
            <a:ext cx="12192635" cy="441325"/>
          </a:xfrm>
          <a:prstGeom prst="rect">
            <a:avLst/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mph" presetSubtype="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4" dur="250" fill="hold"/>
                                        <p:tgtEl>
                                          <p:spTgt spid="19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5" grpId="0" bldLvl="0" animBg="1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7691328" y="4534618"/>
            <a:ext cx="25404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 YOUR TITLE</a:t>
            </a:r>
            <a:endParaRPr lang="zh-CN" altLang="en-US" sz="24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77892" y="1617589"/>
            <a:ext cx="12282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1</a:t>
            </a:r>
            <a:r>
              <a:rPr lang="zh-CN" altLang="en-US" sz="54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）</a:t>
            </a:r>
            <a:endParaRPr lang="zh-CN" altLang="en-US" sz="5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77892" y="2491538"/>
            <a:ext cx="12282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2</a:t>
            </a:r>
            <a:r>
              <a:rPr lang="zh-CN" altLang="en-US" sz="54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）</a:t>
            </a:r>
            <a:endParaRPr lang="zh-CN" altLang="en-US" sz="5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77892" y="3365487"/>
            <a:ext cx="12282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3</a:t>
            </a:r>
            <a:r>
              <a:rPr lang="zh-CN" altLang="en-US" sz="54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）</a:t>
            </a:r>
            <a:endParaRPr lang="zh-CN" altLang="en-US" sz="5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77892" y="4239437"/>
            <a:ext cx="12282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4</a:t>
            </a:r>
            <a:r>
              <a:rPr lang="zh-CN" altLang="en-US" sz="54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）</a:t>
            </a:r>
            <a:endParaRPr lang="zh-CN" altLang="en-US" sz="5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125433" y="1671195"/>
            <a:ext cx="44975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XXXXXX</a:t>
            </a:r>
            <a:endParaRPr lang="zh-CN" altLang="en-US" sz="5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114800" y="2524069"/>
            <a:ext cx="44975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XXXXXX</a:t>
            </a:r>
            <a:endParaRPr lang="zh-CN" altLang="en-US" sz="5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125433" y="3376943"/>
            <a:ext cx="44975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XXXXXX</a:t>
            </a:r>
            <a:endParaRPr lang="zh-CN" altLang="en-US" sz="5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114800" y="4229817"/>
            <a:ext cx="44975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XXXXXX</a:t>
            </a:r>
            <a:endParaRPr lang="zh-CN" altLang="en-US" sz="5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7691328" y="4534618"/>
            <a:ext cx="25404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 YOUR TITLE</a:t>
            </a:r>
            <a:endParaRPr lang="zh-CN" altLang="en-US" sz="24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16671" y="1754373"/>
            <a:ext cx="626400" cy="62732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/>
              <a:t>一</a:t>
            </a:r>
            <a:endParaRPr lang="zh-CN" altLang="en-US" sz="2400" b="1" dirty="0"/>
          </a:p>
        </p:txBody>
      </p:sp>
      <p:sp>
        <p:nvSpPr>
          <p:cNvPr id="5" name="矩形 4"/>
          <p:cNvSpPr/>
          <p:nvPr/>
        </p:nvSpPr>
        <p:spPr>
          <a:xfrm>
            <a:off x="3816671" y="4682084"/>
            <a:ext cx="626400" cy="62732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/>
              <a:t>四</a:t>
            </a:r>
            <a:endParaRPr lang="zh-CN" altLang="en-US" sz="2400" b="1" dirty="0"/>
          </a:p>
        </p:txBody>
      </p:sp>
      <p:sp>
        <p:nvSpPr>
          <p:cNvPr id="7" name="矩形 6"/>
          <p:cNvSpPr/>
          <p:nvPr/>
        </p:nvSpPr>
        <p:spPr>
          <a:xfrm>
            <a:off x="3816671" y="2730277"/>
            <a:ext cx="626400" cy="62732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/>
              <a:t>二</a:t>
            </a:r>
            <a:endParaRPr lang="zh-CN" altLang="en-US" sz="2400" b="1" dirty="0"/>
          </a:p>
        </p:txBody>
      </p:sp>
      <p:sp>
        <p:nvSpPr>
          <p:cNvPr id="9" name="矩形 8"/>
          <p:cNvSpPr/>
          <p:nvPr/>
        </p:nvSpPr>
        <p:spPr>
          <a:xfrm>
            <a:off x="3816671" y="3706181"/>
            <a:ext cx="626400" cy="62732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/>
              <a:t>三</a:t>
            </a:r>
            <a:endParaRPr lang="zh-CN" altLang="en-US" sz="24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7691328" y="4534618"/>
            <a:ext cx="25404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 YOUR TITLE</a:t>
            </a:r>
            <a:endParaRPr lang="zh-CN" altLang="en-US" sz="24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827082" y="1754373"/>
            <a:ext cx="626400" cy="627321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/>
              <a:t>1</a:t>
            </a:r>
            <a:endParaRPr lang="zh-CN" altLang="en-US" sz="2400" b="1" dirty="0"/>
          </a:p>
        </p:txBody>
      </p:sp>
      <p:sp>
        <p:nvSpPr>
          <p:cNvPr id="3" name="椭圆 2"/>
          <p:cNvSpPr/>
          <p:nvPr/>
        </p:nvSpPr>
        <p:spPr>
          <a:xfrm>
            <a:off x="3827082" y="2691013"/>
            <a:ext cx="626400" cy="627321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/>
              <a:t>2</a:t>
            </a:r>
            <a:endParaRPr lang="zh-CN" altLang="en-US" sz="2400" b="1" dirty="0"/>
          </a:p>
        </p:txBody>
      </p:sp>
      <p:sp>
        <p:nvSpPr>
          <p:cNvPr id="6" name="椭圆 5"/>
          <p:cNvSpPr/>
          <p:nvPr/>
        </p:nvSpPr>
        <p:spPr>
          <a:xfrm>
            <a:off x="3827082" y="4564294"/>
            <a:ext cx="626400" cy="627321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/>
              <a:t>4</a:t>
            </a:r>
            <a:endParaRPr lang="zh-CN" altLang="en-US" sz="2400" b="1" dirty="0"/>
          </a:p>
        </p:txBody>
      </p:sp>
      <p:sp>
        <p:nvSpPr>
          <p:cNvPr id="11" name="椭圆 10"/>
          <p:cNvSpPr/>
          <p:nvPr/>
        </p:nvSpPr>
        <p:spPr>
          <a:xfrm>
            <a:off x="3827082" y="3627653"/>
            <a:ext cx="626400" cy="627321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/>
              <a:t>3</a:t>
            </a:r>
            <a:endParaRPr lang="zh-CN" altLang="en-US" sz="24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7691328" y="4534618"/>
            <a:ext cx="25404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 YOUR TITLE</a:t>
            </a:r>
            <a:endParaRPr lang="zh-CN" altLang="en-US" sz="24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66277" y="2861399"/>
            <a:ext cx="76594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章节主题（宋体，加粗</a:t>
            </a:r>
            <a:r>
              <a:rPr lang="en-US" altLang="zh-CN" sz="44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44</a:t>
            </a:r>
            <a:r>
              <a:rPr lang="zh-CN" altLang="en-US" sz="44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磅）</a:t>
            </a:r>
            <a:endParaRPr lang="zh-CN" altLang="en-US" sz="44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7691328" y="4534618"/>
            <a:ext cx="25404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 YOUR TITLE</a:t>
            </a:r>
            <a:endParaRPr lang="zh-CN" altLang="en-US" sz="24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VmZmJlNmU2ZDI5NThhMTU5NzQ3MzBiMmQ5MTkwYjAifQ=="/>
</p:tagLst>
</file>

<file path=ppt/theme/theme1.xml><?xml version="1.0" encoding="utf-8"?>
<a:theme xmlns:a="http://schemas.openxmlformats.org/drawingml/2006/main" name="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162</Words>
  <Application>WPS 演示</Application>
  <PresentationFormat>宽屏</PresentationFormat>
  <Paragraphs>49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黑体</vt:lpstr>
      <vt:lpstr>Tahoma</vt:lpstr>
      <vt:lpstr>Calibri</vt:lpstr>
      <vt:lpstr>等线</vt:lpstr>
      <vt:lpstr>Arial Unicode MS</vt:lpstr>
      <vt:lpstr>等线 Light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creator>PPTS</dc:creator>
  <cp:keywords>****.taobao.com</cp:keywords>
  <dc:description>****.taobao.com</dc:description>
  <dc:subject>PPTS</dc:subject>
  <cp:category>****.taobao.com</cp:category>
  <cp:lastModifiedBy>Wang</cp:lastModifiedBy>
  <cp:revision>155</cp:revision>
  <dcterms:created xsi:type="dcterms:W3CDTF">2015-02-23T01:35:00Z</dcterms:created>
  <dcterms:modified xsi:type="dcterms:W3CDTF">2024-04-23T11:29:53Z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5A119A4D9BDA478AA60EE82367BAA567_12</vt:lpwstr>
  </property>
  <property fmtid="{D5CDD505-2E9C-101B-9397-08002B2CF9AE}" pid="3" name="KSOProductBuildVer">
    <vt:lpwstr>2052-12.1.0.16729</vt:lpwstr>
  </property>
</Properties>
</file>