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8"/>
  </p:notesMasterIdLst>
  <p:handoutMasterIdLst>
    <p:handoutMasterId r:id="rId9"/>
  </p:handoutMasterIdLst>
  <p:sldIdLst>
    <p:sldId id="256" r:id="rId4"/>
    <p:sldId id="263" r:id="rId5"/>
    <p:sldId id="257" r:id="rId6"/>
    <p:sldId id="265" r:id="rId7"/>
  </p:sldIdLst>
  <p:sldSz cx="12192000" cy="6858000"/>
  <p:notesSz cx="6858000" cy="9144000"/>
  <p:custDataLst>
    <p:tags r:id="rId1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56" userDrawn="1">
          <p15:clr>
            <a:srgbClr val="A4A3A4"/>
          </p15:clr>
        </p15:guide>
        <p15:guide id="2" pos="71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E191F"/>
    <a:srgbClr val="680000"/>
    <a:srgbClr val="15593E"/>
    <a:srgbClr val="9A0000"/>
    <a:srgbClr val="F3F3F3"/>
    <a:srgbClr val="006600"/>
    <a:srgbClr val="35A374"/>
    <a:srgbClr val="BD191E"/>
    <a:srgbClr val="DB1F1F"/>
    <a:srgbClr val="9C0C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14" autoAdjust="0"/>
    <p:restoredTop sz="96379" autoAdjust="0"/>
  </p:normalViewPr>
  <p:slideViewPr>
    <p:cSldViewPr showGuides="1">
      <p:cViewPr varScale="1">
        <p:scale>
          <a:sx n="136" d="100"/>
          <a:sy n="136" d="100"/>
        </p:scale>
        <p:origin x="756" y="126"/>
      </p:cViewPr>
      <p:guideLst>
        <p:guide orient="horz" pos="4156"/>
        <p:guide pos="716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notesViewPr>
    <p:cSldViewPr>
      <p:cViewPr varScale="1">
        <p:scale>
          <a:sx n="97" d="100"/>
          <a:sy n="97" d="100"/>
        </p:scale>
        <p:origin x="267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</p:spPr>
        <p:txBody>
          <a:bodyPr/>
          <a:lstStyle/>
          <a:p>
            <a:fld id="{86F384C6-77FA-4AF6-AF10-492DE6DC1E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</p:spPr>
        <p:txBody>
          <a:bodyPr/>
          <a:lstStyle/>
          <a:p>
            <a:fld id="{101218CE-149D-49E3-8033-D5CD97556C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image" Target="../media/image5.png"/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2" y="463"/>
            <a:ext cx="12189892" cy="6859191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-14799" y="-4233"/>
            <a:ext cx="12194117" cy="6860117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5000"/>
                </a:schemeClr>
              </a:gs>
              <a:gs pos="71000">
                <a:schemeClr val="bg1">
                  <a:lumMod val="95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52" tIns="45726" rIns="91452" bIns="45726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2" name="图片 1" descr="20210204092729802980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35280" y="188595"/>
            <a:ext cx="4076065" cy="75882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57200" indent="-457200" algn="l" rtl="0" fontAlgn="base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990600" indent="-381000" algn="l" rtl="0" fontAlgn="base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524000" indent="-304800" algn="l" rtl="0" fontAlgn="base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2133600" indent="-304800" algn="l" rtl="0" fontAlgn="base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743200" indent="-304800" algn="l" rtl="0" fontAlgn="base">
        <a:spcBef>
          <a:spcPts val="130"/>
        </a:spcBef>
        <a:spcAft>
          <a:spcPct val="0"/>
        </a:spcAft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2" y="463"/>
            <a:ext cx="12189892" cy="6859191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-14799" y="-4233"/>
            <a:ext cx="12194117" cy="6860117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5000"/>
                </a:schemeClr>
              </a:gs>
              <a:gs pos="71000">
                <a:schemeClr val="bg1">
                  <a:lumMod val="95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52" tIns="45726" rIns="91452" bIns="45726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0" t="10800" r="9401" b="10800"/>
          <a:stretch>
            <a:fillRect/>
          </a:stretch>
        </p:blipFill>
        <p:spPr>
          <a:xfrm>
            <a:off x="143339" y="164637"/>
            <a:ext cx="913156" cy="897136"/>
          </a:xfrm>
          <a:prstGeom prst="rect">
            <a:avLst/>
          </a:prstGeom>
        </p:spPr>
      </p:pic>
      <p:pic>
        <p:nvPicPr>
          <p:cNvPr id="6" name="图片 5" descr="595b4a9736372"/>
          <p:cNvPicPr>
            <a:picLocks noChangeAspect="1"/>
          </p:cNvPicPr>
          <p:nvPr userDrawn="1"/>
        </p:nvPicPr>
        <p:blipFill>
          <a:blip r:embed="rId4"/>
          <a:srcRect r="14465" b="4247"/>
          <a:stretch>
            <a:fillRect/>
          </a:stretch>
        </p:blipFill>
        <p:spPr>
          <a:xfrm>
            <a:off x="-15240" y="5715"/>
            <a:ext cx="12278360" cy="6871971"/>
          </a:xfrm>
          <a:prstGeom prst="rect">
            <a:avLst/>
          </a:prstGeom>
        </p:spPr>
      </p:pic>
      <p:pic>
        <p:nvPicPr>
          <p:cNvPr id="2" name="图片 1" descr="2021020409272980298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35280" y="188595"/>
            <a:ext cx="4076065" cy="75882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57200" indent="-457200" algn="l" rtl="0" fontAlgn="base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990600" indent="-381000" algn="l" rtl="0" fontAlgn="base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524000" indent="-304800" algn="l" rtl="0" fontAlgn="base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2133600" indent="-304800" algn="l" rtl="0" fontAlgn="base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743200" indent="-304800" algn="l" rtl="0" fontAlgn="base">
        <a:spcBef>
          <a:spcPts val="130"/>
        </a:spcBef>
        <a:spcAft>
          <a:spcPct val="0"/>
        </a:spcAft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/>
        </p:nvGrpSpPr>
        <p:grpSpPr>
          <a:xfrm>
            <a:off x="-635" y="2229485"/>
            <a:ext cx="12192000" cy="1457325"/>
            <a:chOff x="2" y="3537"/>
            <a:chExt cx="14400" cy="1721"/>
          </a:xfrm>
        </p:grpSpPr>
        <p:sp>
          <p:nvSpPr>
            <p:cNvPr id="9" name="矩形 8"/>
            <p:cNvSpPr/>
            <p:nvPr userDrawn="1"/>
          </p:nvSpPr>
          <p:spPr>
            <a:xfrm>
              <a:off x="6" y="3537"/>
              <a:ext cx="14392" cy="1027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0">
              <a:srgbClr val="FFFFFF"/>
            </a:lnRef>
            <a:fillRef idx="1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indent="0" algn="ctr" eaLnBrk="1" latinLnBrk="0" hangingPunct="1">
                <a:lnSpc>
                  <a:spcPct val="100000"/>
                </a:lnSpc>
              </a:pPr>
              <a:r>
                <a:rPr lang="zh-CN" altLang="en-US" sz="4400" b="1" spc="500" dirty="0">
                  <a:solidFill>
                    <a:schemeClr val="bg1"/>
                  </a:solidFill>
                  <a:uFillTx/>
                  <a:latin typeface="黑体" panose="02010609060101010101" pitchFamily="2" charset="-122"/>
                  <a:ea typeface="黑体" panose="02010609060101010101" pitchFamily="2" charset="-122"/>
                </a:rPr>
                <a:t>本科教学评估</a:t>
              </a:r>
              <a:r>
                <a:rPr lang="zh-CN" altLang="zh-CN" sz="4400" b="1" spc="500" dirty="0">
                  <a:solidFill>
                    <a:schemeClr val="bg1"/>
                  </a:solidFill>
                  <a:uFillTx/>
                  <a:latin typeface="黑体" panose="02010609060101010101" pitchFamily="2" charset="-122"/>
                  <a:ea typeface="黑体" panose="02010609060101010101" pitchFamily="2" charset="-122"/>
                </a:rPr>
                <a:t>工作汇报</a:t>
              </a:r>
              <a:endParaRPr lang="zh-CN" altLang="zh-CN" sz="4400" b="1" spc="500" dirty="0">
                <a:solidFill>
                  <a:schemeClr val="bg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7" name="矩形 6"/>
            <p:cNvSpPr/>
            <p:nvPr userDrawn="1"/>
          </p:nvSpPr>
          <p:spPr>
            <a:xfrm>
              <a:off x="2" y="4564"/>
              <a:ext cx="14400" cy="695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tint val="66000"/>
                    <a:satMod val="160000"/>
                  </a:schemeClr>
                </a:gs>
                <a:gs pos="50000">
                  <a:schemeClr val="accent3">
                    <a:tint val="44500"/>
                    <a:satMod val="160000"/>
                  </a:schemeClr>
                </a:gs>
                <a:gs pos="100000">
                  <a:schemeClr val="accent3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b="1" dirty="0"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                                   ——XXXXXXXX</a:t>
              </a:r>
              <a:r>
                <a:rPr lang="zh-CN" altLang="en-US" b="1" dirty="0"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工作</a:t>
              </a:r>
              <a:endParaRPr lang="zh-CN" altLang="en-US"/>
            </a:p>
          </p:txBody>
        </p:sp>
      </p:grpSp>
      <p:sp>
        <p:nvSpPr>
          <p:cNvPr id="10" name="文本框 9"/>
          <p:cNvSpPr txBox="1"/>
          <p:nvPr userDrawn="1"/>
        </p:nvSpPr>
        <p:spPr>
          <a:xfrm>
            <a:off x="4426827" y="4740609"/>
            <a:ext cx="3338346" cy="36830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algn="ctr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汇报人：党委宣传部   </a:t>
            </a:r>
            <a:r>
              <a:rPr lang="en-US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XXX</a:t>
            </a:r>
            <a:endParaRPr lang="en-US" altLang="zh-CN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 userDrawn="1"/>
        </p:nvSpPr>
        <p:spPr>
          <a:xfrm>
            <a:off x="3099942" y="2564765"/>
            <a:ext cx="6302375" cy="67691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indent="0" algn="ctr" eaLnBrk="1" latinLnBrk="0" hangingPunct="1">
              <a:lnSpc>
                <a:spcPct val="100000"/>
              </a:lnSpc>
            </a:pPr>
            <a:r>
              <a:rPr lang="zh-CN" altLang="en-US" sz="4400" b="1" spc="500" dirty="0">
                <a:solidFill>
                  <a:srgbClr val="C0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本科教学评估</a:t>
            </a:r>
            <a:r>
              <a:rPr lang="zh-CN" altLang="zh-CN" sz="4400" b="1" spc="500" dirty="0">
                <a:solidFill>
                  <a:srgbClr val="C0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工作汇报</a:t>
            </a:r>
            <a:endParaRPr lang="zh-CN" altLang="zh-CN" sz="4400" b="1" spc="500" dirty="0" smtClean="0">
              <a:solidFill>
                <a:srgbClr val="C0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2630170" y="3621193"/>
            <a:ext cx="6911340" cy="27686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algn="ctr"/>
            <a:r>
              <a:rPr lang="en-US" altLang="zh-CN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                             ——XXXXXXXX</a:t>
            </a:r>
            <a:r>
              <a:rPr lang="zh-CN" altLang="en-US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工作</a:t>
            </a:r>
            <a:endParaRPr lang="zh-CN" altLang="en-US" sz="1600" b="1" dirty="0" smtClean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4426827" y="4740609"/>
            <a:ext cx="3338346" cy="36830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algn="ctr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汇报人：</a:t>
            </a:r>
            <a:r>
              <a:rPr lang="en-US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XXXX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部门   </a:t>
            </a:r>
            <a:r>
              <a:rPr lang="en-US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XXX</a:t>
            </a:r>
            <a:endParaRPr lang="en-US" altLang="zh-CN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 userDrawn="1"/>
        </p:nvCxnSpPr>
        <p:spPr>
          <a:xfrm>
            <a:off x="2957130" y="3385820"/>
            <a:ext cx="6588000" cy="45720"/>
          </a:xfrm>
          <a:prstGeom prst="line">
            <a:avLst/>
          </a:prstGeom>
          <a:ln w="9525" cmpd="sng">
            <a:solidFill>
              <a:srgbClr val="C0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VmZmJlNmU2ZDI5NThhMTU5NzQ3MzBiMmQ5MTkwYjAifQ=="/>
</p:tagLst>
</file>

<file path=ppt/theme/theme1.xml><?xml version="1.0" encoding="utf-8"?>
<a:theme xmlns:a="http://schemas.openxmlformats.org/drawingml/2006/main" name="Office 主题​​">
  <a:themeElements>
    <a:clrScheme name="红橙色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红橙色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</Words>
  <Application>WPS 演示</Application>
  <PresentationFormat>全屏显示(16:9)</PresentationFormat>
  <Paragraphs>12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Calibri</vt:lpstr>
      <vt:lpstr>微软雅黑</vt:lpstr>
      <vt:lpstr>黑体</vt:lpstr>
      <vt:lpstr>Arial Unicode MS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kingpub</dc:creator>
  <cp:lastModifiedBy>Wang</cp:lastModifiedBy>
  <cp:revision>1386</cp:revision>
  <dcterms:created xsi:type="dcterms:W3CDTF">2015-04-24T01:01:00Z</dcterms:created>
  <dcterms:modified xsi:type="dcterms:W3CDTF">2024-04-23T11:20:43Z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C95FE4CDE70E4E89B334BF448AE3730B_13</vt:lpwstr>
  </property>
</Properties>
</file>