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8"/>
  </p:notesMasterIdLst>
  <p:handoutMasterIdLst>
    <p:handoutMasterId r:id="rId9"/>
  </p:handoutMasterIdLst>
  <p:sldIdLst>
    <p:sldId id="256" r:id="rId4"/>
    <p:sldId id="263" r:id="rId5"/>
    <p:sldId id="257" r:id="rId6"/>
    <p:sldId id="265" r:id="rId7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191F"/>
    <a:srgbClr val="680000"/>
    <a:srgbClr val="15593E"/>
    <a:srgbClr val="9A0000"/>
    <a:srgbClr val="F3F3F3"/>
    <a:srgbClr val="006600"/>
    <a:srgbClr val="35A374"/>
    <a:srgbClr val="BD191E"/>
    <a:srgbClr val="DB1F1F"/>
    <a:srgbClr val="9C0C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6379" autoAdjust="0"/>
  </p:normalViewPr>
  <p:slideViewPr>
    <p:cSldViewPr showGuides="1">
      <p:cViewPr varScale="1">
        <p:scale>
          <a:sx n="136" d="100"/>
          <a:sy n="136" d="100"/>
        </p:scale>
        <p:origin x="756" y="126"/>
      </p:cViewPr>
      <p:guideLst>
        <p:guide orient="horz" pos="4156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26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fld id="{86F384C6-77FA-4AF6-AF10-492DE6DC1E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101218CE-149D-49E3-8033-D5CD97556C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" y="463"/>
            <a:ext cx="9142419" cy="685919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11099" y="-4233"/>
            <a:ext cx="9145588" cy="68601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71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2" name="图片 11" descr="2021020409272980298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315" y="116205"/>
            <a:ext cx="4112895" cy="7658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" y="463"/>
            <a:ext cx="9142419" cy="685919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11099" y="-4233"/>
            <a:ext cx="9145588" cy="68601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71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0800" r="9401" b="10800"/>
          <a:stretch>
            <a:fillRect/>
          </a:stretch>
        </p:blipFill>
        <p:spPr>
          <a:xfrm>
            <a:off x="107504" y="164637"/>
            <a:ext cx="684867" cy="897136"/>
          </a:xfrm>
          <a:prstGeom prst="rect">
            <a:avLst/>
          </a:prstGeom>
        </p:spPr>
      </p:pic>
      <p:pic>
        <p:nvPicPr>
          <p:cNvPr id="6" name="图片 5" descr="595b4a9736372"/>
          <p:cNvPicPr>
            <a:picLocks noChangeAspect="1"/>
          </p:cNvPicPr>
          <p:nvPr userDrawn="1"/>
        </p:nvPicPr>
        <p:blipFill>
          <a:blip r:embed="rId4"/>
          <a:srcRect r="14465" b="4247"/>
          <a:stretch>
            <a:fillRect/>
          </a:stretch>
        </p:blipFill>
        <p:spPr>
          <a:xfrm>
            <a:off x="-11430" y="5715"/>
            <a:ext cx="9208770" cy="6871971"/>
          </a:xfrm>
          <a:prstGeom prst="rect">
            <a:avLst/>
          </a:prstGeom>
        </p:spPr>
      </p:pic>
      <p:pic>
        <p:nvPicPr>
          <p:cNvPr id="14" name="图片 13" descr="2021020409272980298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7315" y="116205"/>
            <a:ext cx="4112895" cy="7658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270" y="2229273"/>
            <a:ext cx="9144000" cy="1457113"/>
            <a:chOff x="2" y="3537"/>
            <a:chExt cx="14400" cy="1721"/>
          </a:xfrm>
        </p:grpSpPr>
        <p:sp>
          <p:nvSpPr>
            <p:cNvPr id="9" name="矩形 8"/>
            <p:cNvSpPr/>
            <p:nvPr userDrawn="1"/>
          </p:nvSpPr>
          <p:spPr>
            <a:xfrm>
              <a:off x="6" y="3537"/>
              <a:ext cx="14392" cy="1027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0">
              <a:srgbClr val="FFFFFF"/>
            </a:lnRef>
            <a:fillRef idx="1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indent="0" algn="ctr" eaLnBrk="1" latinLnBrk="0" hangingPunct="1">
                <a:lnSpc>
                  <a:spcPct val="100000"/>
                </a:lnSpc>
              </a:pP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本科教学评估</a:t>
              </a:r>
              <a:r>
                <a:rPr lang="zh-CN" altLang="zh-CN" sz="36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工作汇报</a:t>
              </a:r>
              <a:endParaRPr lang="zh-CN" altLang="zh-CN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2" y="4564"/>
              <a:ext cx="14400" cy="69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                                   ——XXXXXXXX</a:t>
              </a:r>
              <a:r>
                <a:rPr lang="zh-CN" altLang="en-US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工作</a:t>
              </a:r>
              <a:endParaRPr lang="zh-CN" altLang="en-US"/>
            </a:p>
          </p:txBody>
        </p:sp>
      </p:grpSp>
      <p:sp>
        <p:nvSpPr>
          <p:cNvPr id="10" name="文本框 9"/>
          <p:cNvSpPr txBox="1"/>
          <p:nvPr userDrawn="1"/>
        </p:nvSpPr>
        <p:spPr>
          <a:xfrm>
            <a:off x="2902827" y="4740609"/>
            <a:ext cx="3338346" cy="36830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汇报人：党委宣传部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1873568" y="2564553"/>
            <a:ext cx="5376545" cy="55372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marL="0" indent="0" algn="ctr" eaLnBrk="1" latinLnBrk="0" hangingPunct="1">
              <a:lnSpc>
                <a:spcPct val="10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本科教学评估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工作汇报</a:t>
            </a:r>
            <a:endParaRPr lang="zh-CN" altLang="zh-CN" sz="3600" b="1" dirty="0" smtClean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106170" y="3621193"/>
            <a:ext cx="6911340" cy="2768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algn="ctr"/>
            <a:r>
              <a:rPr lang="en-US" altLang="zh-CN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                   ——XXXXXXXX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工作</a:t>
            </a:r>
            <a:endParaRPr lang="zh-CN" altLang="en-US" sz="1600" b="1" dirty="0" smtClean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2902827" y="4740609"/>
            <a:ext cx="3338346" cy="36830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汇报人：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XXXX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部门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765935" y="3385820"/>
            <a:ext cx="5612130" cy="45720"/>
          </a:xfrm>
          <a:prstGeom prst="line">
            <a:avLst/>
          </a:prstGeom>
          <a:ln w="952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VmZmJlNmU2ZDI5NThhMTU5NzQ3MzBiMmQ5MTkwYjAifQ=="/>
</p:tagLst>
</file>

<file path=ppt/theme/theme1.xml><?xml version="1.0" encoding="utf-8"?>
<a:theme xmlns:a="http://schemas.openxmlformats.org/drawingml/2006/main" name="Office 主题​​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WPS 演示</Application>
  <PresentationFormat>全屏显示(16:9)</PresentationFormat>
  <Paragraphs>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微软雅黑</vt:lpstr>
      <vt:lpstr>黑体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Wang</cp:lastModifiedBy>
  <cp:revision>1386</cp:revision>
  <dcterms:created xsi:type="dcterms:W3CDTF">2015-04-24T01:01:00Z</dcterms:created>
  <dcterms:modified xsi:type="dcterms:W3CDTF">2024-04-23T11:32:35Z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C95FE4CDE70E4E89B334BF448AE3730B_13</vt:lpwstr>
  </property>
</Properties>
</file>